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fntdata" ContentType="application/x-fontdata"/>
  <Default Extension="jpe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963" r:id="rId6"/>
  </p:sldMasterIdLst>
  <p:notesMasterIdLst>
    <p:notesMasterId r:id="rId9"/>
  </p:notesMasterIdLst>
  <p:handoutMasterIdLst>
    <p:handoutMasterId r:id="rId10"/>
  </p:handoutMasterIdLst>
  <p:sldIdLst>
    <p:sldId id="258" r:id="rId7"/>
    <p:sldId id="257" r:id="rId8"/>
  </p:sldIdLst>
  <p:sldSz cx="12192000" cy="6858000"/>
  <p:notesSz cx="6858000" cy="9144000"/>
  <p:embeddedFontLst>
    <p:embeddedFont>
      <p:font typeface="Apis For Office" panose="020B0504010101010104" pitchFamily="34" charset="0"/>
      <p:regular r:id="rId11"/>
      <p:bold r:id="rId12"/>
      <p:italic r:id="rId13"/>
      <p:boldItalic r:id="rId14"/>
    </p:embeddedFont>
  </p:embeddedFontLst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49C50CD-3E76-ED50-339E-A65A8149193D}" name="Craig Ludwig" initials="CL" userId="S::cl@last-mile.dk::f972a5fd-dffd-4109-8640-da3e2a18506d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EILN (Emil Linnet)" initials="EL" lastIdx="13" clrIdx="6">
    <p:extLst>
      <p:ext uri="{19B8F6BF-5375-455C-9EA6-DF929625EA0E}">
        <p15:presenceInfo xmlns:p15="http://schemas.microsoft.com/office/powerpoint/2012/main" userId="S::eiln@novonordisk.com::e514c2c2-6f5e-4075-b67f-1a66dc987f8d" providerId="AD"/>
      </p:ext>
    </p:extLst>
  </p:cmAuthor>
  <p:cmAuthor id="1" name="SOWH (Sofie Wilms Hansen)" initials="S(WH" lastIdx="41" clrIdx="0">
    <p:extLst>
      <p:ext uri="{19B8F6BF-5375-455C-9EA6-DF929625EA0E}">
        <p15:presenceInfo xmlns:p15="http://schemas.microsoft.com/office/powerpoint/2012/main" userId="S::SOWH@novonordisk.com::8e07fb18-bb4f-4105-bc23-caf2c1f376e1" providerId="AD"/>
      </p:ext>
    </p:extLst>
  </p:cmAuthor>
  <p:cmAuthor id="8" name="XMUL (Maura Loughney)" initials="XL" lastIdx="6" clrIdx="7">
    <p:extLst>
      <p:ext uri="{19B8F6BF-5375-455C-9EA6-DF929625EA0E}">
        <p15:presenceInfo xmlns:p15="http://schemas.microsoft.com/office/powerpoint/2012/main" userId="S::xmul@novonordisk.com::5da7662b-428a-4ff7-8cea-9770553efcd0" providerId="AD"/>
      </p:ext>
    </p:extLst>
  </p:cmAuthor>
  <p:cmAuthor id="2" name="PANZ (Paula Nastase)" initials="PN" lastIdx="20" clrIdx="1">
    <p:extLst>
      <p:ext uri="{19B8F6BF-5375-455C-9EA6-DF929625EA0E}">
        <p15:presenceInfo xmlns:p15="http://schemas.microsoft.com/office/powerpoint/2012/main" userId="S::panz@novonordisk.com::c4a53ccf-5eb7-43b7-bc8e-c89fa57c2875" providerId="AD"/>
      </p:ext>
    </p:extLst>
  </p:cmAuthor>
  <p:cmAuthor id="9" name="GYMP (Gry Möger Poulsen)" initials="G(MP" lastIdx="2" clrIdx="8">
    <p:extLst>
      <p:ext uri="{19B8F6BF-5375-455C-9EA6-DF929625EA0E}">
        <p15:presenceInfo xmlns:p15="http://schemas.microsoft.com/office/powerpoint/2012/main" userId="S::GYMP@novonordisk.com::72d35b6e-4782-4800-b119-2868f1ac14a7" providerId="AD"/>
      </p:ext>
    </p:extLst>
  </p:cmAuthor>
  <p:cmAuthor id="3" name="KPWA (Kirsten Phipps Walter)" initials="KW" lastIdx="2" clrIdx="2">
    <p:extLst>
      <p:ext uri="{19B8F6BF-5375-455C-9EA6-DF929625EA0E}">
        <p15:presenceInfo xmlns:p15="http://schemas.microsoft.com/office/powerpoint/2012/main" userId="S::kpwa@novonordisk.com::cb3ab74c-b06b-4091-8683-03ba6b072d52" providerId="AD"/>
      </p:ext>
    </p:extLst>
  </p:cmAuthor>
  <p:cmAuthor id="10" name="MTTB (Mette Bauditz)" initials="MB" lastIdx="2" clrIdx="9">
    <p:extLst>
      <p:ext uri="{19B8F6BF-5375-455C-9EA6-DF929625EA0E}">
        <p15:presenceInfo xmlns:p15="http://schemas.microsoft.com/office/powerpoint/2012/main" userId="S::mttb@novonordisk.com::07e01829-4f7f-4c52-9b64-a39f0a0cde19" providerId="AD"/>
      </p:ext>
    </p:extLst>
  </p:cmAuthor>
  <p:cmAuthor id="4" name="XCSC (Caitlin Patricia Scheffer)" initials="XS" lastIdx="10" clrIdx="3">
    <p:extLst>
      <p:ext uri="{19B8F6BF-5375-455C-9EA6-DF929625EA0E}">
        <p15:presenceInfo xmlns:p15="http://schemas.microsoft.com/office/powerpoint/2012/main" userId="S::xcsc@novonordisk.com::5e07bf1d-7a22-4445-83ff-d67f31cd53be" providerId="AD"/>
      </p:ext>
    </p:extLst>
  </p:cmAuthor>
  <p:cmAuthor id="11" name="SOWH (Sofie Wilms Hansen)" initials="SH" lastIdx="5" clrIdx="10">
    <p:extLst>
      <p:ext uri="{19B8F6BF-5375-455C-9EA6-DF929625EA0E}">
        <p15:presenceInfo xmlns:p15="http://schemas.microsoft.com/office/powerpoint/2012/main" userId="S::sowh_novonordisk.com#ext#@lastmileps.onmicrosoft.com::c11b2db7-98fe-4f89-907c-bb913137b0da" providerId="AD"/>
      </p:ext>
    </p:extLst>
  </p:cmAuthor>
  <p:cmAuthor id="5" name="BNTS (Bennet Strang)" initials="BS" lastIdx="7" clrIdx="4">
    <p:extLst>
      <p:ext uri="{19B8F6BF-5375-455C-9EA6-DF929625EA0E}">
        <p15:presenceInfo xmlns:p15="http://schemas.microsoft.com/office/powerpoint/2012/main" userId="S::bnts@novonordisk.com::c8207e0d-e0e2-4c73-b0d3-b4f461e4a727" providerId="AD"/>
      </p:ext>
    </p:extLst>
  </p:cmAuthor>
  <p:cmAuthor id="6" name="YMKD (Mathias Knudsen)" initials="Y(K" lastIdx="7" clrIdx="5">
    <p:extLst>
      <p:ext uri="{19B8F6BF-5375-455C-9EA6-DF929625EA0E}">
        <p15:presenceInfo xmlns:p15="http://schemas.microsoft.com/office/powerpoint/2012/main" userId="S::YMKD@novonordisk.com::3727758e-6eb9-4caa-aa46-5efde052f21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4E9E8"/>
    <a:srgbClr val="FCEDF2"/>
    <a:srgbClr val="D9EAF8"/>
    <a:srgbClr val="3B97DE"/>
    <a:srgbClr val="CBCCD3"/>
    <a:srgbClr val="E7E7EB"/>
    <a:srgbClr val="939AA7"/>
    <a:srgbClr val="F9FEFF"/>
    <a:srgbClr val="007C92"/>
    <a:srgbClr val="10286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357"/>
    <p:restoredTop sz="96327"/>
  </p:normalViewPr>
  <p:slideViewPr>
    <p:cSldViewPr snapToGrid="0">
      <p:cViewPr varScale="1">
        <p:scale>
          <a:sx n="118" d="100"/>
          <a:sy n="118" d="100"/>
        </p:scale>
        <p:origin x="34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font" Target="fonts/font3.fntdata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8/10/relationships/authors" Target="authors.xml"/><Relationship Id="rId7" Type="http://schemas.openxmlformats.org/officeDocument/2006/relationships/slide" Target="slides/slide1.xml"/><Relationship Id="rId12" Type="http://schemas.openxmlformats.org/officeDocument/2006/relationships/font" Target="fonts/font2.fntdata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1.xml"/><Relationship Id="rId11" Type="http://schemas.openxmlformats.org/officeDocument/2006/relationships/font" Target="fonts/font1.fntdata"/><Relationship Id="rId5" Type="http://schemas.openxmlformats.org/officeDocument/2006/relationships/customXml" Target="../customXml/item5.xml"/><Relationship Id="rId15" Type="http://schemas.openxmlformats.org/officeDocument/2006/relationships/tags" Target="tags/tag1.xml"/><Relationship Id="rId10" Type="http://schemas.openxmlformats.org/officeDocument/2006/relationships/handoutMaster" Target="handoutMasters/handoutMaster1.xml"/><Relationship Id="rId19" Type="http://schemas.openxmlformats.org/officeDocument/2006/relationships/theme" Target="theme/theme1.xml"/><Relationship Id="rId4" Type="http://schemas.openxmlformats.org/officeDocument/2006/relationships/customXml" Target="../customXml/item4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4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8382C0-1D05-4229-918E-CDD7B7E48B4A}" type="slidenum">
              <a:rPr lang="en-GB" smtClean="0"/>
              <a:t>‹#›</a:t>
            </a:fld>
            <a:endParaRPr lang="en-GB"/>
          </a:p>
        </p:txBody>
      </p:sp>
      <p:sp>
        <p:nvSpPr>
          <p:cNvPr id="8" name="Date Placeholder 7"/>
          <p:cNvSpPr>
            <a:spLocks noGrp="1"/>
          </p:cNvSpPr>
          <p:nvPr>
            <p:ph type="dt" sz="quarter" idx="1"/>
          </p:nvPr>
        </p:nvSpPr>
        <p:spPr>
          <a:xfrm>
            <a:off x="3884613" y="2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F6AEEE-E778-402E-8B8F-9A98AED26EB8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9" name="Header Placeholder 8"/>
          <p:cNvSpPr>
            <a:spLocks noGrp="1"/>
          </p:cNvSpPr>
          <p:nvPr>
            <p:ph type="hdr" sz="quarter"/>
          </p:nvPr>
        </p:nvSpPr>
        <p:spPr>
          <a:xfrm>
            <a:off x="0" y="2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47997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Notes Placeholder 7"/>
          <p:cNvSpPr>
            <a:spLocks noGrp="1"/>
          </p:cNvSpPr>
          <p:nvPr>
            <p:ph type="body" sz="quarter" idx="3"/>
          </p:nvPr>
        </p:nvSpPr>
        <p:spPr>
          <a:xfrm>
            <a:off x="685800" y="4400549"/>
            <a:ext cx="5486400" cy="360045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6 note</a:t>
            </a:r>
          </a:p>
          <a:p>
            <a:pPr lvl="6"/>
            <a:r>
              <a:rPr lang="en-US"/>
              <a:t>7 level</a:t>
            </a:r>
          </a:p>
          <a:p>
            <a:pPr lvl="7"/>
            <a:r>
              <a:rPr lang="en-US"/>
              <a:t>8 level</a:t>
            </a:r>
          </a:p>
          <a:p>
            <a:pPr lvl="8"/>
            <a:r>
              <a:rPr lang="en-US"/>
              <a:t>9 header	</a:t>
            </a:r>
            <a:endParaRPr lang="en-GB"/>
          </a:p>
        </p:txBody>
      </p:sp>
      <p:sp>
        <p:nvSpPr>
          <p:cNvPr id="9" name="Date Placeholder 8"/>
          <p:cNvSpPr>
            <a:spLocks noGrp="1"/>
          </p:cNvSpPr>
          <p:nvPr>
            <p:ph type="dt" idx="1"/>
          </p:nvPr>
        </p:nvSpPr>
        <p:spPr>
          <a:xfrm>
            <a:off x="3884613" y="2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000"/>
            </a:lvl1pPr>
          </a:lstStyle>
          <a:p>
            <a:fld id="{1386E511-D742-4EFE-90B5-C9FC42762E0F}" type="datetimeFigureOut">
              <a:rPr lang="en-GB" smtClean="0"/>
              <a:pPr/>
              <a:t>21/09/2026</a:t>
            </a:fld>
            <a:endParaRPr lang="en-GB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/>
            </a:lvl1pPr>
          </a:lstStyle>
          <a:p>
            <a:fld id="{A16CFAD1-D197-4A88-B173-A6412E995EE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/>
            </a:lvl1pPr>
          </a:lstStyle>
          <a:p>
            <a:endParaRPr lang="en-GB"/>
          </a:p>
        </p:txBody>
      </p:sp>
      <p:sp>
        <p:nvSpPr>
          <p:cNvPr id="12" name="Slide Image Placeholder 1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13" name="Header Placeholder 12"/>
          <p:cNvSpPr>
            <a:spLocks noGrp="1"/>
          </p:cNvSpPr>
          <p:nvPr>
            <p:ph type="hdr" sz="quarter"/>
          </p:nvPr>
        </p:nvSpPr>
        <p:spPr>
          <a:xfrm>
            <a:off x="0" y="2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000"/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06011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indent="0" algn="l" defTabSz="914400" rtl="0" eaLnBrk="1" latinLnBrk="0" hangingPunct="1">
      <a:buFont typeface="Arial" panose="020B0604020202020204" pitchFamily="34" charset="0"/>
      <a:buChar char="​"/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0" indent="-179388" algn="l" defTabSz="914400" rtl="0" eaLnBrk="1" latinLnBrk="0" hangingPunct="1">
      <a:buFont typeface="Arial" panose="020B0604020202020204" pitchFamily="34" charset="0"/>
      <a:buChar char="•"/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360000" indent="-180000" algn="l" defTabSz="914400" rtl="0" eaLnBrk="1" latinLnBrk="0" hangingPunct="1">
      <a:buFont typeface="Arial" panose="020B0604020202020204" pitchFamily="34" charset="0"/>
      <a:buChar char="•"/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0" indent="0" algn="l" defTabSz="914400" rtl="0" eaLnBrk="1" latinLnBrk="0" hangingPunct="1">
      <a:buFont typeface="Arial" panose="020B0604020202020204" pitchFamily="34" charset="0"/>
      <a:buChar char="​"/>
      <a:defRPr sz="1400" b="1" kern="1200">
        <a:solidFill>
          <a:schemeClr val="tx1"/>
        </a:solidFill>
        <a:latin typeface="+mn-lt"/>
        <a:ea typeface="+mn-ea"/>
        <a:cs typeface="+mn-cs"/>
      </a:defRPr>
    </a:lvl4pPr>
    <a:lvl5pPr marL="0" indent="0" algn="l" defTabSz="914400" rtl="0" eaLnBrk="1" latinLnBrk="0" hangingPunct="1">
      <a:buFont typeface="Arial" panose="020B0604020202020204" pitchFamily="34" charset="0"/>
      <a:buChar char="​"/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indent="-2286000" algn="l" defTabSz="914400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6pPr>
    <a:lvl7pPr marL="0" indent="-90000" algn="l" defTabSz="914400" rtl="0" eaLnBrk="1" latinLnBrk="0" hangingPunct="1">
      <a:buFont typeface="Arial" panose="020B0604020202020204" pitchFamily="34" charset="0"/>
      <a:buChar char="•"/>
      <a:defRPr sz="800" kern="1200">
        <a:solidFill>
          <a:schemeClr val="tx1"/>
        </a:solidFill>
        <a:latin typeface="+mn-lt"/>
        <a:ea typeface="+mn-ea"/>
        <a:cs typeface="+mn-cs"/>
      </a:defRPr>
    </a:lvl7pPr>
    <a:lvl8pPr marL="180000" indent="-90000" algn="l" defTabSz="914400" rtl="0" eaLnBrk="1" latinLnBrk="0" hangingPunct="1">
      <a:buFont typeface="Arial" panose="020B0604020202020204" pitchFamily="34" charset="0"/>
      <a:buChar char="•"/>
      <a:defRPr sz="800" kern="1200">
        <a:solidFill>
          <a:schemeClr val="tx1"/>
        </a:solidFill>
        <a:latin typeface="+mn-lt"/>
        <a:ea typeface="+mn-ea"/>
        <a:cs typeface="+mn-cs"/>
      </a:defRPr>
    </a:lvl8pPr>
    <a:lvl9pPr marL="0" indent="0" algn="l" defTabSz="914400" rtl="0" eaLnBrk="1" latinLnBrk="0" hangingPunct="1">
      <a:buFont typeface="Arial" panose="020B0604020202020204" pitchFamily="34" charset="0"/>
      <a:buChar char="​"/>
      <a:defRPr sz="800" b="1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. Cover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47999" y="648000"/>
            <a:ext cx="8652001" cy="5562000"/>
          </a:xfrm>
          <a:prstGeom prst="rect">
            <a:avLst/>
          </a:prstGeom>
        </p:spPr>
        <p:txBody>
          <a:bodyPr bIns="144000" anchor="ctr"/>
          <a:lstStyle>
            <a:lvl1pPr algn="l">
              <a:lnSpc>
                <a:spcPct val="120000"/>
              </a:lnSpc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58BF60F-0548-40B3-9532-B1BC93DE72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876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673AD53-A39A-36DD-1706-9F5901DB592A}"/>
              </a:ext>
            </a:extLst>
          </p:cNvPr>
          <p:cNvSpPr txBox="1"/>
          <p:nvPr userDrawn="1"/>
        </p:nvSpPr>
        <p:spPr>
          <a:xfrm>
            <a:off x="11218069" y="324000"/>
            <a:ext cx="648494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GB" sz="700" b="0" i="0" dirty="0">
                <a:solidFill>
                  <a:schemeClr val="bg1"/>
                </a:solidFill>
                <a:latin typeface="Apis For Office" panose="020B0504010101010104" pitchFamily="34" charset="0"/>
              </a:rPr>
              <a:t>Novo Nordisk</a:t>
            </a:r>
            <a:r>
              <a:rPr lang="en-GB" sz="700" b="0" i="0" baseline="30000" dirty="0">
                <a:solidFill>
                  <a:schemeClr val="bg1"/>
                </a:solidFill>
                <a:latin typeface="Apis For Office" panose="020B0504010101010104" pitchFamily="34" charset="0"/>
              </a:rPr>
              <a:t>®</a:t>
            </a:r>
          </a:p>
        </p:txBody>
      </p:sp>
    </p:spTree>
    <p:extLst>
      <p:ext uri="{BB962C8B-B14F-4D97-AF65-F5344CB8AC3E}">
        <p14:creationId xmlns:p14="http://schemas.microsoft.com/office/powerpoint/2010/main" val="38054262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. Cover with imag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F4E7D23D-BA17-815B-D4D3-AAD14C492D0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r>
              <a:rPr lang="en-GB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47999" y="648000"/>
            <a:ext cx="8652001" cy="5562000"/>
          </a:xfrm>
          <a:prstGeom prst="rect">
            <a:avLst/>
          </a:prstGeom>
        </p:spPr>
        <p:txBody>
          <a:bodyPr bIns="144000" anchor="ctr"/>
          <a:lstStyle>
            <a:lvl1pPr algn="l">
              <a:lnSpc>
                <a:spcPct val="120000"/>
              </a:lnSpc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58BF60F-0548-40B3-9532-B1BC93DE72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876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488A3F4-B03E-8713-CCA6-7176E3D0A9A7}"/>
              </a:ext>
            </a:extLst>
          </p:cNvPr>
          <p:cNvSpPr txBox="1"/>
          <p:nvPr userDrawn="1"/>
        </p:nvSpPr>
        <p:spPr>
          <a:xfrm>
            <a:off x="11218069" y="324000"/>
            <a:ext cx="648494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GB" sz="700" b="0" i="0" dirty="0">
                <a:solidFill>
                  <a:schemeClr val="bg1"/>
                </a:solidFill>
                <a:latin typeface="Apis For Office" panose="020B0504010101010104" pitchFamily="34" charset="0"/>
              </a:rPr>
              <a:t>Novo Nordisk</a:t>
            </a:r>
            <a:r>
              <a:rPr lang="en-GB" sz="700" b="0" i="0" baseline="30000" dirty="0">
                <a:solidFill>
                  <a:schemeClr val="bg1"/>
                </a:solidFill>
                <a:latin typeface="Apis For Office" panose="020B0504010101010104" pitchFamily="34" charset="0"/>
              </a:rPr>
              <a:t>®</a:t>
            </a:r>
          </a:p>
        </p:txBody>
      </p:sp>
    </p:spTree>
    <p:extLst>
      <p:ext uri="{BB962C8B-B14F-4D97-AF65-F5344CB8AC3E}">
        <p14:creationId xmlns:p14="http://schemas.microsoft.com/office/powerpoint/2010/main" val="21975661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.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136356" y="2163600"/>
            <a:ext cx="6408844" cy="2379600"/>
          </a:xfrm>
        </p:spPr>
        <p:txBody>
          <a:bodyPr anchor="ctr"/>
          <a:lstStyle>
            <a:lvl1pPr algn="l">
              <a:lnSpc>
                <a:spcPct val="100000"/>
              </a:lnSpc>
              <a:defRPr sz="4400">
                <a:solidFill>
                  <a:schemeClr val="tx2"/>
                </a:solidFill>
              </a:defRPr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28" name="Text Placeholder 9">
            <a:extLst>
              <a:ext uri="{FF2B5EF4-FFF2-40B4-BE49-F238E27FC236}">
                <a16:creationId xmlns:a16="http://schemas.microsoft.com/office/drawing/2014/main" id="{F3DB85B7-7760-4094-B5B7-6A45B6116B9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136000" y="5799507"/>
            <a:ext cx="1920000" cy="154800"/>
          </a:xfrm>
        </p:spPr>
        <p:txBody>
          <a:bodyPr anchor="b"/>
          <a:lstStyle>
            <a:lvl1pPr marL="0" indent="0">
              <a:buNone/>
              <a:defRPr sz="10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GB"/>
              <a:t>Insert name</a:t>
            </a:r>
          </a:p>
        </p:txBody>
      </p:sp>
      <p:sp>
        <p:nvSpPr>
          <p:cNvPr id="31" name="Date Placeholder 6">
            <a:extLst>
              <a:ext uri="{FF2B5EF4-FFF2-40B4-BE49-F238E27FC236}">
                <a16:creationId xmlns:a16="http://schemas.microsoft.com/office/drawing/2014/main" id="{353E10AF-D600-4770-A150-4A8ED3F945C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36000" y="6055200"/>
            <a:ext cx="1920001" cy="154800"/>
          </a:xfrm>
        </p:spPr>
        <p:txBody>
          <a:bodyPr/>
          <a:lstStyle>
            <a:lvl1pPr>
              <a:defRPr sz="1000" b="1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7ACB837-D775-4027-8A9A-8A934ABD2C6A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324000" y="324000"/>
            <a:ext cx="4488000" cy="6210000"/>
          </a:xfrm>
        </p:spPr>
        <p:txBody>
          <a:bodyPr tIns="72000"/>
          <a:lstStyle>
            <a:lvl1pPr marL="0" indent="0" algn="ctr">
              <a:buNone/>
              <a:defRPr sz="14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3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Click here and insert picture via Templafy</a:t>
            </a:r>
          </a:p>
        </p:txBody>
      </p:sp>
      <p:sp>
        <p:nvSpPr>
          <p:cNvPr id="3" name="Tagline" descr="{&quot;templafy&quot;:{&quot;type&quot;:&quot;image&quot;,&quot;inheritDimensions&quot;:&quot;inheritNone&quot;,&quot;width&quot;:&quot;7.67 cm&quot;,&quot;binding&quot;:&quot;Form.PLogoChoice.PLogoInsertion&quot;}}" title="Form.PLogoChoice.PLogoInsertion">
            <a:extLst>
              <a:ext uri="{FF2B5EF4-FFF2-40B4-BE49-F238E27FC236}">
                <a16:creationId xmlns:a16="http://schemas.microsoft.com/office/drawing/2014/main" id="{CFCDB02C-C393-45D0-9339-45B1931BD426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13" name="Footer Placeholder 7">
            <a:extLst>
              <a:ext uri="{FF2B5EF4-FFF2-40B4-BE49-F238E27FC236}">
                <a16:creationId xmlns:a16="http://schemas.microsoft.com/office/drawing/2014/main" id="{6065F747-4561-4901-98B7-BF52331654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876000"/>
            <a:ext cx="0" cy="0"/>
          </a:xfrm>
          <a:prstGeom prst="rect">
            <a:avLst/>
          </a:prstGeom>
        </p:spPr>
        <p:txBody>
          <a:bodyPr/>
          <a:lstStyle>
            <a:lvl1pPr algn="l">
              <a:defRPr sz="100">
                <a:noFill/>
              </a:defRPr>
            </a:lvl1pPr>
          </a:lstStyle>
          <a:p>
            <a:endParaRPr lang="en-GB"/>
          </a:p>
        </p:txBody>
      </p:sp>
      <p:sp>
        <p:nvSpPr>
          <p:cNvPr id="14" name="Slide Number Placeholder 8">
            <a:extLst>
              <a:ext uri="{FF2B5EF4-FFF2-40B4-BE49-F238E27FC236}">
                <a16:creationId xmlns:a16="http://schemas.microsoft.com/office/drawing/2014/main" id="{871C597D-634C-4C0B-95AD-0C969D5845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876000"/>
            <a:ext cx="0" cy="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100">
                <a:noFill/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CEB2431-6609-FEB6-F2B1-34099B2C582F}"/>
              </a:ext>
            </a:extLst>
          </p:cNvPr>
          <p:cNvSpPr txBox="1"/>
          <p:nvPr userDrawn="1"/>
        </p:nvSpPr>
        <p:spPr>
          <a:xfrm>
            <a:off x="11218069" y="324000"/>
            <a:ext cx="648494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GB" sz="700" b="0" i="0" dirty="0">
                <a:solidFill>
                  <a:schemeClr val="tx2"/>
                </a:solidFill>
                <a:latin typeface="Apis For Office" panose="020B0504010101010104" pitchFamily="34" charset="0"/>
              </a:rPr>
              <a:t>Novo Nordisk</a:t>
            </a:r>
            <a:r>
              <a:rPr lang="en-GB" sz="700" b="0" i="0" baseline="30000" dirty="0">
                <a:solidFill>
                  <a:schemeClr val="tx2"/>
                </a:solidFill>
                <a:latin typeface="Apis For Office" panose="020B0504010101010104" pitchFamily="34" charset="0"/>
              </a:rPr>
              <a:t>®</a:t>
            </a:r>
          </a:p>
        </p:txBody>
      </p:sp>
    </p:spTree>
    <p:extLst>
      <p:ext uri="{BB962C8B-B14F-4D97-AF65-F5344CB8AC3E}">
        <p14:creationId xmlns:p14="http://schemas.microsoft.com/office/powerpoint/2010/main" val="10440414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. Agenda/conten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EF3B750-FD0B-4117-8CF8-02751916C1F8}"/>
              </a:ext>
            </a:extLst>
          </p:cNvPr>
          <p:cNvSpPr/>
          <p:nvPr userDrawn="1"/>
        </p:nvSpPr>
        <p:spPr bwMode="invGray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648000" y="648000"/>
            <a:ext cx="6408000" cy="5562000"/>
          </a:xfrm>
        </p:spPr>
        <p:txBody>
          <a:bodyPr anchor="ctr"/>
          <a:lstStyle>
            <a:lvl1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>
                <a:solidFill>
                  <a:schemeClr val="bg1"/>
                </a:solidFill>
              </a:defRPr>
            </a:lvl1pPr>
            <a:lvl2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 b="1">
                <a:solidFill>
                  <a:schemeClr val="bg1"/>
                </a:solidFill>
              </a:defRPr>
            </a:lvl2pPr>
            <a:lvl3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bg1"/>
                </a:solidFill>
              </a:defRPr>
            </a:lvl3pPr>
            <a:lvl4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bg1"/>
                </a:solidFill>
              </a:defRPr>
            </a:lvl4pPr>
            <a:lvl5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bg1"/>
                </a:solidFill>
              </a:defRPr>
            </a:lvl5pPr>
            <a:lvl6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bg1"/>
                </a:solidFill>
              </a:defRPr>
            </a:lvl6pPr>
            <a:lvl7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bg1"/>
                </a:solidFill>
              </a:defRPr>
            </a:lvl7pPr>
            <a:lvl8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bg1"/>
                </a:solidFill>
              </a:defRPr>
            </a:lvl8pPr>
            <a:lvl9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bg1"/>
                </a:solidFill>
              </a:defRPr>
            </a:lvl9pPr>
          </a:lstStyle>
          <a:p>
            <a:pPr lvl="0"/>
            <a:r>
              <a:rPr lang="en-GB" noProof="0"/>
              <a:t>01 Agenda point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6</a:t>
            </a:r>
          </a:p>
          <a:p>
            <a:pPr lvl="6"/>
            <a:r>
              <a:rPr lang="en-GB" noProof="0"/>
              <a:t>7</a:t>
            </a:r>
          </a:p>
          <a:p>
            <a:pPr lvl="7"/>
            <a:r>
              <a:rPr lang="en-GB" noProof="0"/>
              <a:t>8</a:t>
            </a:r>
          </a:p>
          <a:p>
            <a:pPr lvl="8"/>
            <a:r>
              <a:rPr lang="en-GB" noProof="0"/>
              <a:t>9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D9C29ED-948B-4EC0-92E7-AB6CC89EC26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0F892E9-736B-4CA1-8156-28995DBCB88A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2892712" y="323850"/>
            <a:ext cx="4162138" cy="126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0F28250-A1CE-45F5-A4EC-6F080DBDAF54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5A42DB6-37C7-4655-8383-4D4C615303B7}"/>
              </a:ext>
            </a:extLst>
          </p:cNvPr>
          <p:cNvSpPr txBox="1"/>
          <p:nvPr userDrawn="1"/>
        </p:nvSpPr>
        <p:spPr>
          <a:xfrm>
            <a:off x="7381875" y="2819981"/>
            <a:ext cx="4162126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GB" sz="7200">
                <a:solidFill>
                  <a:schemeClr val="bg1"/>
                </a:solidFill>
              </a:rPr>
              <a:t>Content</a:t>
            </a:r>
          </a:p>
        </p:txBody>
      </p:sp>
      <p:sp>
        <p:nvSpPr>
          <p:cNvPr id="5" name="Tagline" descr="{&quot;templafy&quot;:{&quot;type&quot;:&quot;image&quot;,&quot;inheritDimensions&quot;:&quot;inheritNone&quot;,&quot;width&quot;:&quot;7.67 cm&quot;,&quot;binding&quot;:&quot;Form.PLogoChoice.PLogoInsertionWhite&quot;}}" title="Form.PLogoChoice.PLogoInsertionWhite">
            <a:extLst>
              <a:ext uri="{FF2B5EF4-FFF2-40B4-BE49-F238E27FC236}">
                <a16:creationId xmlns:a16="http://schemas.microsoft.com/office/drawing/2014/main" id="{3EF1636C-932C-4747-B37D-D0B1E2D9AB18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5522ED7-8FF8-61D3-117E-916048740B05}"/>
              </a:ext>
            </a:extLst>
          </p:cNvPr>
          <p:cNvSpPr txBox="1"/>
          <p:nvPr userDrawn="1"/>
        </p:nvSpPr>
        <p:spPr>
          <a:xfrm>
            <a:off x="11218069" y="324000"/>
            <a:ext cx="648494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GB" sz="700" b="0" i="0" dirty="0">
                <a:solidFill>
                  <a:schemeClr val="bg1"/>
                </a:solidFill>
                <a:latin typeface="Apis For Office" panose="020B0504010101010104" pitchFamily="34" charset="0"/>
              </a:rPr>
              <a:t>Novo Nordisk</a:t>
            </a:r>
            <a:r>
              <a:rPr lang="en-GB" sz="700" b="0" i="0" baseline="30000" dirty="0">
                <a:solidFill>
                  <a:schemeClr val="bg1"/>
                </a:solidFill>
                <a:latin typeface="Apis For Office" panose="020B0504010101010104" pitchFamily="34" charset="0"/>
              </a:rPr>
              <a:t>®</a:t>
            </a:r>
          </a:p>
        </p:txBody>
      </p:sp>
    </p:spTree>
    <p:extLst>
      <p:ext uri="{BB962C8B-B14F-4D97-AF65-F5344CB8AC3E}">
        <p14:creationId xmlns:p14="http://schemas.microsoft.com/office/powerpoint/2010/main" val="235133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. Divider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97E7C513-B1CD-4706-976C-28D5F1922773}"/>
              </a:ext>
            </a:extLst>
          </p:cNvPr>
          <p:cNvSpPr/>
          <p:nvPr userDrawn="1"/>
        </p:nvSpPr>
        <p:spPr bwMode="invGray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47999" y="648000"/>
            <a:ext cx="8652001" cy="5562000"/>
          </a:xfrm>
        </p:spPr>
        <p:txBody>
          <a:bodyPr anchor="ctr"/>
          <a:lstStyle>
            <a:lvl1pPr algn="l">
              <a:defRPr sz="4400" b="1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Click to add title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C4AEF0E-2F4C-4353-B6DB-EE5157B0064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8000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91ECBE65-010C-4D94-BF91-EEE143A551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AF5C669B-1714-4943-9D5E-0E675970ED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892712" y="323850"/>
            <a:ext cx="4162138" cy="126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984D7319-E350-433D-A2B8-30EE77938B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6" name="Tagline" descr="{&quot;templafy&quot;:{&quot;type&quot;:&quot;image&quot;,&quot;inheritDimensions&quot;:&quot;inheritNone&quot;,&quot;width&quot;:&quot;7.67 cm&quot;,&quot;binding&quot;:&quot;Form.PLogoChoice.PLogoInsertionWhite&quot;}}" title="Form.PLogoChoice.PLogoInsertionWhite">
            <a:extLst>
              <a:ext uri="{FF2B5EF4-FFF2-40B4-BE49-F238E27FC236}">
                <a16:creationId xmlns:a16="http://schemas.microsoft.com/office/drawing/2014/main" id="{D9E9F619-DDA7-4396-BEF5-E42E21A0A600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03C1D37-6C64-AD94-ADC1-C0110822054C}"/>
              </a:ext>
            </a:extLst>
          </p:cNvPr>
          <p:cNvSpPr txBox="1"/>
          <p:nvPr userDrawn="1"/>
        </p:nvSpPr>
        <p:spPr>
          <a:xfrm>
            <a:off x="11218069" y="324000"/>
            <a:ext cx="648494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GB" sz="700" b="0" i="0" dirty="0">
                <a:solidFill>
                  <a:schemeClr val="bg1"/>
                </a:solidFill>
                <a:latin typeface="Apis For Office" panose="020B0504010101010104" pitchFamily="34" charset="0"/>
              </a:rPr>
              <a:t>Novo Nordisk</a:t>
            </a:r>
            <a:r>
              <a:rPr lang="en-GB" sz="700" b="0" i="0" baseline="30000" dirty="0">
                <a:solidFill>
                  <a:schemeClr val="bg1"/>
                </a:solidFill>
                <a:latin typeface="Apis For Office" panose="020B0504010101010104" pitchFamily="34" charset="0"/>
              </a:rPr>
              <a:t>®</a:t>
            </a:r>
          </a:p>
        </p:txBody>
      </p:sp>
    </p:spTree>
    <p:extLst>
      <p:ext uri="{BB962C8B-B14F-4D97-AF65-F5344CB8AC3E}">
        <p14:creationId xmlns:p14="http://schemas.microsoft.com/office/powerpoint/2010/main" val="26224448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B. Divider">
    <p:bg bwMode="ltGray">
      <p:bgPr>
        <a:solidFill>
          <a:srgbClr val="F7F6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E495F4B-43C9-4BD0-8BB8-4942406D920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3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8766DD-9A06-4EF8-BC56-88FAB730402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97164" y="647700"/>
            <a:ext cx="8902835" cy="5562300"/>
          </a:xfrm>
        </p:spPr>
        <p:txBody>
          <a:bodyPr anchor="ctr">
            <a:noAutofit/>
          </a:bodyPr>
          <a:lstStyle>
            <a:lvl1pPr marL="0" indent="0">
              <a:buNone/>
              <a:defRPr sz="41300">
                <a:solidFill>
                  <a:srgbClr val="EBE8E5"/>
                </a:solidFill>
              </a:defRPr>
            </a:lvl1pPr>
          </a:lstStyle>
          <a:p>
            <a:pPr lvl="0"/>
            <a:r>
              <a:rPr lang="en-GB"/>
              <a:t>01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623601" y="648000"/>
            <a:ext cx="7675974" cy="5562000"/>
          </a:xfrm>
        </p:spPr>
        <p:txBody>
          <a:bodyPr anchor="ctr"/>
          <a:lstStyle>
            <a:lvl1pPr algn="l">
              <a:defRPr sz="4400" b="1">
                <a:solidFill>
                  <a:schemeClr val="tx2"/>
                </a:solidFill>
              </a:defRPr>
            </a:lvl1pPr>
          </a:lstStyle>
          <a:p>
            <a:r>
              <a:rPr lang="en-GB" noProof="0"/>
              <a:t>Click to add title</a:t>
            </a:r>
            <a:endParaRPr lang="en-GB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91ECBE65-010C-4D94-BF91-EEE143A551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AF5C669B-1714-4943-9D5E-0E675970ED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892712" y="323850"/>
            <a:ext cx="4162138" cy="126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984D7319-E350-433D-A2B8-30EE77938B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6" name="image" descr="{&quot;templafy&quot;:{&quot;type&quot;:&quot;image&quot;,&quot;inheritDimensions&quot;:&quot;inheritNone&quot;,&quot;width&quot;:&quot;7.67 cm&quot;,&quot;binding&quot;:&quot;Form.PLogoChoice.PLogoInsertion&quot;}}" title="Form.PLogoChoice.PLogoInsertion">
            <a:extLst>
              <a:ext uri="{FF2B5EF4-FFF2-40B4-BE49-F238E27FC236}">
                <a16:creationId xmlns:a16="http://schemas.microsoft.com/office/drawing/2014/main" id="{8C259898-72ED-48AD-B8DB-354C87B7C69D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B1C839A3-A196-474D-5B3D-B1D00784987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644" y="6222282"/>
            <a:ext cx="4164000" cy="324000"/>
          </a:xfrm>
        </p:spPr>
        <p:txBody>
          <a:bodyPr anchor="b"/>
          <a:lstStyle>
            <a:lvl1pPr marL="0" indent="0">
              <a:buNone/>
              <a:defRPr sz="6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C8D962A-ED04-D047-F1CC-03DCBA924D84}"/>
              </a:ext>
            </a:extLst>
          </p:cNvPr>
          <p:cNvSpPr txBox="1"/>
          <p:nvPr userDrawn="1"/>
        </p:nvSpPr>
        <p:spPr>
          <a:xfrm>
            <a:off x="11218069" y="324000"/>
            <a:ext cx="648494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GB" sz="700" b="0" i="0" dirty="0">
                <a:solidFill>
                  <a:schemeClr val="tx2"/>
                </a:solidFill>
                <a:latin typeface="Apis For Office" panose="020B0504010101010104" pitchFamily="34" charset="0"/>
              </a:rPr>
              <a:t>Novo Nordisk</a:t>
            </a:r>
            <a:r>
              <a:rPr lang="en-GB" sz="700" b="0" i="0" baseline="30000" dirty="0">
                <a:solidFill>
                  <a:schemeClr val="tx2"/>
                </a:solidFill>
                <a:latin typeface="Apis For Office" panose="020B0504010101010104" pitchFamily="34" charset="0"/>
              </a:rPr>
              <a:t>®</a:t>
            </a:r>
          </a:p>
        </p:txBody>
      </p:sp>
    </p:spTree>
    <p:extLst>
      <p:ext uri="{BB962C8B-B14F-4D97-AF65-F5344CB8AC3E}">
        <p14:creationId xmlns:p14="http://schemas.microsoft.com/office/powerpoint/2010/main" val="6259786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.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9650DCB-43F5-4BCD-9599-AED4AC9F48B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892000" y="647700"/>
            <a:ext cx="8976150" cy="5886300"/>
          </a:xfrm>
          <a:solidFill>
            <a:srgbClr val="D8EAF8"/>
          </a:solidFill>
        </p:spPr>
        <p:txBody>
          <a:bodyPr/>
          <a:lstStyle>
            <a:lvl1pPr marL="0" indent="0">
              <a:buNone/>
              <a:defRPr sz="100">
                <a:noFill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8000" y="970713"/>
            <a:ext cx="6406850" cy="5238000"/>
          </a:xfrm>
        </p:spPr>
        <p:txBody>
          <a:bodyPr anchor="ctr"/>
          <a:lstStyle>
            <a:lvl1pPr>
              <a:lnSpc>
                <a:spcPct val="100000"/>
              </a:lnSpc>
              <a:defRPr sz="4400" b="0"/>
            </a:lvl1pPr>
          </a:lstStyle>
          <a:p>
            <a:r>
              <a:rPr lang="en-GB" noProof="0"/>
              <a:t>Click to add title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9FC834-4845-430D-833F-E27D62F7E107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FB39247E-D185-41FD-BF62-F6D03E65C52B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>
          <a:xfrm>
            <a:off x="2892712" y="323850"/>
            <a:ext cx="4162138" cy="126000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470F0230-6038-4355-80ED-FB8CD83128CA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98D9E8C8-C514-C5A2-D67D-2FFC7E45CDA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644" y="6222282"/>
            <a:ext cx="4164000" cy="324000"/>
          </a:xfrm>
        </p:spPr>
        <p:txBody>
          <a:bodyPr anchor="b"/>
          <a:lstStyle>
            <a:lvl1pPr marL="0" indent="0">
              <a:buNone/>
              <a:defRPr sz="6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3442077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624DD951-CD3E-48DB-B8FA-89764BC5368F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2171772" y="1750478"/>
            <a:ext cx="9597823" cy="2042061"/>
          </a:xfrm>
        </p:spPr>
        <p:txBody>
          <a:bodyPr anchor="b"/>
          <a:lstStyle>
            <a:lvl1pPr algn="r">
              <a:lnSpc>
                <a:spcPct val="85000"/>
              </a:lnSpc>
              <a:defRPr sz="4267"/>
            </a:lvl1pPr>
          </a:lstStyle>
          <a:p>
            <a:pPr lvl="0"/>
            <a:r>
              <a:rPr lang="en-GB"/>
              <a:t>Click to edit Master title style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45721C2E-8296-4EB2-81E0-DC345F7D72FB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2171772" y="4033956"/>
            <a:ext cx="9597823" cy="912777"/>
          </a:xfrm>
        </p:spPr>
        <p:txBody>
          <a:bodyPr rIns="0"/>
          <a:lstStyle>
            <a:lvl1pPr marL="0" indent="0" algn="r">
              <a:buNone/>
              <a:defRPr/>
            </a:lvl1pPr>
          </a:lstStyle>
          <a:p>
            <a:pPr lvl="0"/>
            <a:r>
              <a:rPr lang="en-GB"/>
              <a:t>Click to edit Master subtitle style</a:t>
            </a:r>
          </a:p>
        </p:txBody>
      </p:sp>
      <p:sp>
        <p:nvSpPr>
          <p:cNvPr id="4" name="Rectangle 81">
            <a:extLst>
              <a:ext uri="{FF2B5EF4-FFF2-40B4-BE49-F238E27FC236}">
                <a16:creationId xmlns:a16="http://schemas.microsoft.com/office/drawing/2014/main" id="{D2FE9BC2-C5C9-4C02-8336-0AB392A46BF7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GB"/>
          </a:p>
        </p:txBody>
      </p:sp>
      <p:sp>
        <p:nvSpPr>
          <p:cNvPr id="5" name="Slide Number Placeholder 23">
            <a:extLst>
              <a:ext uri="{FF2B5EF4-FFF2-40B4-BE49-F238E27FC236}">
                <a16:creationId xmlns:a16="http://schemas.microsoft.com/office/drawing/2014/main" id="{EDF2A5D1-5147-4296-B97A-5C0255108EF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6AB41B7-6478-412C-92DB-A7F1A5AF4CD8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12286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7700" y="647700"/>
            <a:ext cx="6408300" cy="1292866"/>
          </a:xfrm>
        </p:spPr>
        <p:txBody>
          <a:bodyPr/>
          <a:lstStyle/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0566"/>
            <a:ext cx="1920000" cy="426943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35FBB5C-0CC0-45DE-A9E2-8C9E2CA0341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2892000" y="1940566"/>
            <a:ext cx="4164000" cy="426943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892712" y="323850"/>
            <a:ext cx="4162138" cy="126000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FCE4632D-13BC-453C-AF93-7635FA83FF8F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380000" y="647700"/>
            <a:ext cx="4488000" cy="5886299"/>
          </a:xfrm>
          <a:solidFill>
            <a:schemeClr val="bg1"/>
          </a:solidFill>
        </p:spPr>
        <p:txBody>
          <a:bodyPr tIns="72000"/>
          <a:lstStyle>
            <a:lvl1pPr marL="0" indent="0" algn="ctr">
              <a:buNone/>
              <a:defRPr sz="14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3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Click here and insert picture via Templafy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26471773-71F9-4B85-9108-FDF08BF0EE6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136000" y="6210000"/>
            <a:ext cx="1920000" cy="324000"/>
          </a:xfrm>
        </p:spPr>
        <p:txBody>
          <a:bodyPr anchor="b"/>
          <a:lstStyle>
            <a:lvl1pPr marL="0" indent="0" algn="r">
              <a:buNone/>
              <a:defRPr sz="700">
                <a:solidFill>
                  <a:schemeClr val="tx2"/>
                </a:solidFill>
              </a:defRPr>
            </a:lvl1pPr>
          </a:lstStyle>
          <a:p>
            <a:pPr lvl="0"/>
            <a:r>
              <a:rPr lang="en-GB"/>
              <a:t>Insert picture text</a:t>
            </a:r>
          </a:p>
        </p:txBody>
      </p:sp>
      <p:sp>
        <p:nvSpPr>
          <p:cNvPr id="4" name="Tagline" descr="{&quot;templafy&quot;:{&quot;type&quot;:&quot;image&quot;,&quot;inheritDimensions&quot;:&quot;inheritNone&quot;,&quot;width&quot;:&quot;7.67 cm&quot;,&quot;binding&quot;:&quot;Form.PLogoChoice.PLogoInsertion&quot;}}" title="Form.PLogoChoice.PLogoInsertion">
            <a:extLst>
              <a:ext uri="{FF2B5EF4-FFF2-40B4-BE49-F238E27FC236}">
                <a16:creationId xmlns:a16="http://schemas.microsoft.com/office/drawing/2014/main" id="{4E040E5F-17E7-4BD9-A89F-45152FDBA834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55F489BD-F502-C580-236E-4BDC08F71A0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644" y="6222282"/>
            <a:ext cx="4164000" cy="324000"/>
          </a:xfrm>
        </p:spPr>
        <p:txBody>
          <a:bodyPr anchor="b"/>
          <a:lstStyle>
            <a:lvl1pPr marL="0" indent="0">
              <a:buNone/>
              <a:defRPr sz="6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2124804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D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Title Text"/>
          <p:cNvSpPr txBox="1">
            <a:spLocks noGrp="1"/>
          </p:cNvSpPr>
          <p:nvPr>
            <p:ph type="title"/>
          </p:nvPr>
        </p:nvSpPr>
        <p:spPr>
          <a:xfrm>
            <a:off x="647700" y="647700"/>
            <a:ext cx="4164001" cy="1292867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Apis For Office" panose="020B05040101010101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/>
          </a:p>
        </p:txBody>
      </p:sp>
      <p:sp>
        <p:nvSpPr>
          <p:cNvPr id="182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647999" y="1940566"/>
            <a:ext cx="4164002" cy="426943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Apis For Office" panose="020B0504010101010104" pitchFamily="34" charset="0"/>
              </a:defRPr>
            </a:lvl1pPr>
            <a:lvl2pPr>
              <a:defRPr b="0" i="0">
                <a:latin typeface="Apis For Office" panose="020B0504010101010104" pitchFamily="34" charset="0"/>
              </a:defRPr>
            </a:lvl2pPr>
            <a:lvl3pPr>
              <a:defRPr b="0" i="0">
                <a:latin typeface="Apis For Office" panose="020B0504010101010104" pitchFamily="34" charset="0"/>
              </a:defRPr>
            </a:lvl3pPr>
            <a:lvl4pPr>
              <a:defRPr b="0" i="0">
                <a:latin typeface="Apis For Office" panose="020B0504010101010104" pitchFamily="34" charset="0"/>
              </a:defRPr>
            </a:lvl4pPr>
            <a:lvl5pPr>
              <a:defRPr b="0" i="0">
                <a:latin typeface="Apis For Office" panose="020B05040101010101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/>
          </a:p>
        </p:txBody>
      </p:sp>
      <p:sp>
        <p:nvSpPr>
          <p:cNvPr id="18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 b="0" i="0">
                <a:latin typeface="Apis For Office" panose="020B0504010101010104" pitchFamily="34" charset="0"/>
              </a:defRPr>
            </a:lvl1pPr>
          </a:lstStyle>
          <a:p>
            <a:fld id="{86CB4B4D-7CA3-9044-876B-883B54F8677D}" type="slidenum">
              <a:rPr lang="en-DK" smtClean="0"/>
              <a:pPr/>
              <a:t>‹#›</a:t>
            </a:fld>
            <a:endParaRPr lang="en-DK"/>
          </a:p>
        </p:txBody>
      </p:sp>
      <p:sp>
        <p:nvSpPr>
          <p:cNvPr id="185" name="Picture Placeholder 10"/>
          <p:cNvSpPr>
            <a:spLocks noGrp="1"/>
          </p:cNvSpPr>
          <p:nvPr>
            <p:ph type="pic" idx="14"/>
          </p:nvPr>
        </p:nvSpPr>
        <p:spPr>
          <a:xfrm>
            <a:off x="5135998" y="323999"/>
            <a:ext cx="6732002" cy="621000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>
            <a:lvl1pPr>
              <a:defRPr b="0" i="0">
                <a:latin typeface="Apis For Office" panose="020B0504010101010104" pitchFamily="34" charset="0"/>
              </a:defRPr>
            </a:lvl1pPr>
          </a:lstStyle>
          <a:p>
            <a:r>
              <a:rPr lang="en-GB"/>
              <a:t>Click icon to add picture</a:t>
            </a:r>
            <a:endParaRPr/>
          </a:p>
        </p:txBody>
      </p:sp>
      <p:sp>
        <p:nvSpPr>
          <p:cNvPr id="186" name="Text Placeholder 4"/>
          <p:cNvSpPr>
            <a:spLocks noGrp="1"/>
          </p:cNvSpPr>
          <p:nvPr>
            <p:ph type="body" sz="quarter" idx="15"/>
          </p:nvPr>
        </p:nvSpPr>
        <p:spPr>
          <a:xfrm>
            <a:off x="2892000" y="6210000"/>
            <a:ext cx="1920001" cy="324001"/>
          </a:xfrm>
          <a:prstGeom prst="rect">
            <a:avLst/>
          </a:prstGeom>
        </p:spPr>
        <p:txBody>
          <a:bodyPr anchor="b"/>
          <a:lstStyle>
            <a:lvl1pPr>
              <a:defRPr b="0" i="0">
                <a:latin typeface="Apis For Office" panose="020B0504010101010104" pitchFamily="34" charset="0"/>
              </a:defRPr>
            </a:lvl1pPr>
          </a:lstStyle>
          <a:p>
            <a:pPr marL="0" lvl="0" indent="0" algn="r">
              <a:buSzTx/>
              <a:buFontTx/>
              <a:buNone/>
              <a:defRPr sz="600"/>
            </a:pPr>
            <a:r>
              <a:rPr lang="en-GB"/>
              <a:t>Click to edit Master text styles</a:t>
            </a:r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1674E705-79E9-5E57-6A7C-CF7FDA81648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644" y="6222282"/>
            <a:ext cx="4164000" cy="324000"/>
          </a:xfrm>
        </p:spPr>
        <p:txBody>
          <a:bodyPr anchor="b"/>
          <a:lstStyle>
            <a:lvl1pPr marL="0" indent="0">
              <a:buNone/>
              <a:defRPr sz="6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D748A22-59C9-158B-62AC-BF00AAA1872E}"/>
              </a:ext>
            </a:extLst>
          </p:cNvPr>
          <p:cNvSpPr txBox="1"/>
          <p:nvPr userDrawn="1"/>
        </p:nvSpPr>
        <p:spPr>
          <a:xfrm>
            <a:off x="11218069" y="324000"/>
            <a:ext cx="648494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GB" sz="700" b="0" i="0" dirty="0">
                <a:solidFill>
                  <a:schemeClr val="tx2"/>
                </a:solidFill>
                <a:latin typeface="Apis For Office" panose="020B0504010101010104" pitchFamily="34" charset="0"/>
              </a:rPr>
              <a:t>Novo Nordisk</a:t>
            </a:r>
            <a:r>
              <a:rPr lang="en-GB" sz="700" b="0" i="0" baseline="30000" dirty="0">
                <a:solidFill>
                  <a:schemeClr val="tx2"/>
                </a:solidFill>
                <a:latin typeface="Apis For Office" panose="020B0504010101010104" pitchFamily="34" charset="0"/>
              </a:rPr>
              <a:t>®</a:t>
            </a:r>
          </a:p>
        </p:txBody>
      </p:sp>
    </p:spTree>
    <p:extLst>
      <p:ext uri="{BB962C8B-B14F-4D97-AF65-F5344CB8AC3E}">
        <p14:creationId xmlns:p14="http://schemas.microsoft.com/office/powerpoint/2010/main" val="3646101608"/>
      </p:ext>
    </p:extLst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E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4">
            <a:extLst>
              <a:ext uri="{FF2B5EF4-FFF2-40B4-BE49-F238E27FC236}">
                <a16:creationId xmlns:a16="http://schemas.microsoft.com/office/drawing/2014/main" id="{A41594FF-878C-4539-A3DF-E2C07894A97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7700" y="647700"/>
            <a:ext cx="10895014" cy="1292866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4000"/>
            <a:ext cx="5286000" cy="4266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35FBB5C-0CC0-45DE-A9E2-8C9E2CA0341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257914" y="1944000"/>
            <a:ext cx="5286000" cy="4266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5150ED-B90C-4AB1-BCB0-E73E86A8D879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76E0E6C7-4501-41F5-82DA-93E27DDCEB41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>
          <a:xfrm>
            <a:off x="2892712" y="323850"/>
            <a:ext cx="4162138" cy="126000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7834695D-31D7-40E5-BF1E-A049DDB0738D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9FE7A1FB-2246-2ACF-A74F-DD993C1C38D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644" y="6222282"/>
            <a:ext cx="4164000" cy="324000"/>
          </a:xfrm>
        </p:spPr>
        <p:txBody>
          <a:bodyPr anchor="b"/>
          <a:lstStyle>
            <a:lvl1pPr marL="0" indent="0">
              <a:buNone/>
              <a:defRPr sz="6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31253979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4">
            <a:extLst>
              <a:ext uri="{FF2B5EF4-FFF2-40B4-BE49-F238E27FC236}">
                <a16:creationId xmlns:a16="http://schemas.microsoft.com/office/drawing/2014/main" id="{A41594FF-878C-4539-A3DF-E2C07894A97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7700" y="647700"/>
            <a:ext cx="10895014" cy="1292866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5150ED-B90C-4AB1-BCB0-E73E86A8D879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76E0E6C7-4501-41F5-82DA-93E27DDCEB41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>
          <a:xfrm>
            <a:off x="2892712" y="323850"/>
            <a:ext cx="4162138" cy="126000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7834695D-31D7-40E5-BF1E-A049DDB0738D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9FE7A1FB-2246-2ACF-A74F-DD993C1C38D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644" y="6222282"/>
            <a:ext cx="4164000" cy="324000"/>
          </a:xfrm>
        </p:spPr>
        <p:txBody>
          <a:bodyPr anchor="b"/>
          <a:lstStyle>
            <a:lvl1pPr marL="0" indent="0">
              <a:buNone/>
              <a:defRPr sz="6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42282722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. Editorial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282C40FC-7870-4C1F-9C95-3246AC8AF6C8}"/>
              </a:ext>
            </a:extLst>
          </p:cNvPr>
          <p:cNvSpPr/>
          <p:nvPr userDrawn="1"/>
        </p:nvSpPr>
        <p:spPr>
          <a:xfrm>
            <a:off x="2892000" y="324000"/>
            <a:ext cx="8975999" cy="6210000"/>
          </a:xfrm>
          <a:prstGeom prst="rect">
            <a:avLst/>
          </a:prstGeom>
          <a:solidFill>
            <a:srgbClr val="EFF0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8000" y="648000"/>
            <a:ext cx="4164000" cy="5562000"/>
          </a:xfrm>
        </p:spPr>
        <p:txBody>
          <a:bodyPr anchor="ctr"/>
          <a:lstStyle>
            <a:lvl1pPr>
              <a:defRPr sz="4400" b="0"/>
            </a:lvl1pPr>
          </a:lstStyle>
          <a:p>
            <a:r>
              <a:rPr lang="en-GB" noProof="0"/>
              <a:t>Click to add title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2B6B429-7799-4339-B7CE-2765835DF77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135999" y="2781000"/>
            <a:ext cx="4164001" cy="34290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67B2CB86-6590-49D4-96EB-823C6647FED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623999" y="2781000"/>
            <a:ext cx="1920001" cy="3429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892712" y="323850"/>
            <a:ext cx="4162138" cy="126000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5F5D711A-90E0-FACD-0CEE-638E15E43FD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644" y="6222282"/>
            <a:ext cx="4164000" cy="324000"/>
          </a:xfrm>
        </p:spPr>
        <p:txBody>
          <a:bodyPr anchor="b"/>
          <a:lstStyle>
            <a:lvl1pPr marL="0" indent="0">
              <a:buNone/>
              <a:defRPr sz="6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5B65B3A-D743-130E-A09A-096162507A57}"/>
              </a:ext>
            </a:extLst>
          </p:cNvPr>
          <p:cNvSpPr txBox="1"/>
          <p:nvPr userDrawn="1"/>
        </p:nvSpPr>
        <p:spPr>
          <a:xfrm>
            <a:off x="11218069" y="324000"/>
            <a:ext cx="648494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GB" sz="700" b="0" i="0" dirty="0">
                <a:solidFill>
                  <a:schemeClr val="tx2"/>
                </a:solidFill>
                <a:latin typeface="Apis For Office" panose="020B0504010101010104" pitchFamily="34" charset="0"/>
              </a:rPr>
              <a:t>Novo Nordisk</a:t>
            </a:r>
            <a:r>
              <a:rPr lang="en-GB" sz="700" b="0" i="0" baseline="30000" dirty="0">
                <a:solidFill>
                  <a:schemeClr val="tx2"/>
                </a:solidFill>
                <a:latin typeface="Apis For Office" panose="020B0504010101010104" pitchFamily="34" charset="0"/>
              </a:rPr>
              <a:t>®</a:t>
            </a:r>
          </a:p>
        </p:txBody>
      </p:sp>
    </p:spTree>
    <p:extLst>
      <p:ext uri="{BB962C8B-B14F-4D97-AF65-F5344CB8AC3E}">
        <p14:creationId xmlns:p14="http://schemas.microsoft.com/office/powerpoint/2010/main" val="19917920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. Editorial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282C40FC-7870-4C1F-9C95-3246AC8AF6C8}"/>
              </a:ext>
            </a:extLst>
          </p:cNvPr>
          <p:cNvSpPr/>
          <p:nvPr userDrawn="1"/>
        </p:nvSpPr>
        <p:spPr>
          <a:xfrm>
            <a:off x="2892000" y="324000"/>
            <a:ext cx="8975999" cy="6210000"/>
          </a:xfrm>
          <a:prstGeom prst="rect">
            <a:avLst/>
          </a:prstGeom>
          <a:solidFill>
            <a:srgbClr val="D8EA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8000" y="648000"/>
            <a:ext cx="4164000" cy="5562000"/>
          </a:xfrm>
        </p:spPr>
        <p:txBody>
          <a:bodyPr anchor="ctr"/>
          <a:lstStyle>
            <a:lvl1pPr>
              <a:defRPr sz="4400" b="0"/>
            </a:lvl1pPr>
          </a:lstStyle>
          <a:p>
            <a:r>
              <a:rPr lang="en-GB" noProof="0"/>
              <a:t>Click to add title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2B6B429-7799-4339-B7CE-2765835DF77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135999" y="2781000"/>
            <a:ext cx="4164001" cy="34290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67B2CB86-6590-49D4-96EB-823C6647FED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623999" y="2781000"/>
            <a:ext cx="1920001" cy="3429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892712" y="323850"/>
            <a:ext cx="4162138" cy="126000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5F5D711A-90E0-FACD-0CEE-638E15E43FD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644" y="6222282"/>
            <a:ext cx="4164000" cy="324000"/>
          </a:xfrm>
        </p:spPr>
        <p:txBody>
          <a:bodyPr anchor="b"/>
          <a:lstStyle>
            <a:lvl1pPr marL="0" indent="0">
              <a:buNone/>
              <a:defRPr sz="6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D52900D-B5A8-B2B4-52BF-31FBAAA1004D}"/>
              </a:ext>
            </a:extLst>
          </p:cNvPr>
          <p:cNvSpPr txBox="1"/>
          <p:nvPr userDrawn="1"/>
        </p:nvSpPr>
        <p:spPr>
          <a:xfrm>
            <a:off x="11218069" y="324000"/>
            <a:ext cx="648494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GB" sz="700" b="0" i="0" dirty="0">
                <a:solidFill>
                  <a:schemeClr val="tx2"/>
                </a:solidFill>
                <a:latin typeface="Apis For Office" panose="020B0504010101010104" pitchFamily="34" charset="0"/>
              </a:rPr>
              <a:t>Novo Nordisk</a:t>
            </a:r>
            <a:r>
              <a:rPr lang="en-GB" sz="700" b="0" i="0" baseline="30000" dirty="0">
                <a:solidFill>
                  <a:schemeClr val="tx2"/>
                </a:solidFill>
                <a:latin typeface="Apis For Office" panose="020B0504010101010104" pitchFamily="34" charset="0"/>
              </a:rPr>
              <a:t>®</a:t>
            </a:r>
          </a:p>
        </p:txBody>
      </p:sp>
    </p:spTree>
    <p:extLst>
      <p:ext uri="{BB962C8B-B14F-4D97-AF65-F5344CB8AC3E}">
        <p14:creationId xmlns:p14="http://schemas.microsoft.com/office/powerpoint/2010/main" val="7531005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A. 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183CE00-85A1-4798-8BED-50888898277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b="0" i="0" noProof="0" err="1">
              <a:latin typeface="Apis For Office" panose="020B0504010101010104" pitchFamily="34" charset="0"/>
            </a:endParaRP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95E57C6-792B-4176-9081-325BCB6A734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6876000"/>
            <a:ext cx="0" cy="0"/>
          </a:xfrm>
        </p:spPr>
        <p:txBody>
          <a:bodyPr/>
          <a:lstStyle>
            <a:lvl1pPr>
              <a:defRPr sz="100" b="0" i="0">
                <a:noFill/>
                <a:latin typeface="Apis For Office" panose="020B0504010101010104" pitchFamily="34" charset="0"/>
              </a:defRPr>
            </a:lvl1pPr>
          </a:lstStyle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11BEDE0-B328-47ED-BFE3-B922ED50E4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876000"/>
            <a:ext cx="0" cy="0"/>
          </a:xfrm>
        </p:spPr>
        <p:txBody>
          <a:bodyPr/>
          <a:lstStyle>
            <a:lvl1pPr>
              <a:defRPr sz="100" b="0" i="0">
                <a:noFill/>
                <a:latin typeface="Apis For Office" panose="020B0504010101010104" pitchFamily="34" charset="0"/>
              </a:defRPr>
            </a:lvl1pPr>
          </a:lstStyle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35EE4FB-E10C-46B3-A75F-6398295944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876000"/>
            <a:ext cx="0" cy="0"/>
          </a:xfrm>
        </p:spPr>
        <p:txBody>
          <a:bodyPr/>
          <a:lstStyle>
            <a:lvl1pPr>
              <a:defRPr sz="100" b="0" i="0">
                <a:noFill/>
                <a:latin typeface="Apis For Office" panose="020B0504010101010104" pitchFamily="34" charset="0"/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39C33DB-3F21-3437-CA0A-6FA946323FE2}"/>
              </a:ext>
            </a:extLst>
          </p:cNvPr>
          <p:cNvSpPr txBox="1"/>
          <p:nvPr userDrawn="1"/>
        </p:nvSpPr>
        <p:spPr>
          <a:xfrm>
            <a:off x="11218069" y="324000"/>
            <a:ext cx="648494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GB" sz="700" b="0" i="0" dirty="0">
                <a:solidFill>
                  <a:schemeClr val="bg1"/>
                </a:solidFill>
                <a:latin typeface="Apis For Office" panose="020B0504010101010104" pitchFamily="34" charset="0"/>
              </a:rPr>
              <a:t>Novo Nordisk</a:t>
            </a:r>
            <a:r>
              <a:rPr lang="en-GB" sz="700" b="0" i="0" baseline="30000" dirty="0">
                <a:solidFill>
                  <a:schemeClr val="bg1"/>
                </a:solidFill>
                <a:latin typeface="Apis For Office" panose="020B0504010101010104" pitchFamily="34" charset="0"/>
              </a:rPr>
              <a:t>®</a:t>
            </a:r>
          </a:p>
        </p:txBody>
      </p:sp>
    </p:spTree>
    <p:extLst>
      <p:ext uri="{BB962C8B-B14F-4D97-AF65-F5344CB8AC3E}">
        <p14:creationId xmlns:p14="http://schemas.microsoft.com/office/powerpoint/2010/main" val="4826571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6" Type="http://schemas.openxmlformats.org/officeDocument/2006/relationships/tags" Target="../tags/tag11.xml"/><Relationship Id="rId21" Type="http://schemas.openxmlformats.org/officeDocument/2006/relationships/tags" Target="../tags/tag6.xml"/><Relationship Id="rId42" Type="http://schemas.openxmlformats.org/officeDocument/2006/relationships/tags" Target="../tags/tag27.xml"/><Relationship Id="rId47" Type="http://schemas.openxmlformats.org/officeDocument/2006/relationships/tags" Target="../tags/tag32.xml"/><Relationship Id="rId63" Type="http://schemas.openxmlformats.org/officeDocument/2006/relationships/tags" Target="../tags/tag48.xml"/><Relationship Id="rId68" Type="http://schemas.openxmlformats.org/officeDocument/2006/relationships/tags" Target="../tags/tag53.xml"/><Relationship Id="rId84" Type="http://schemas.openxmlformats.org/officeDocument/2006/relationships/tags" Target="../tags/tag69.xml"/><Relationship Id="rId89" Type="http://schemas.openxmlformats.org/officeDocument/2006/relationships/tags" Target="../tags/tag74.xml"/><Relationship Id="rId16" Type="http://schemas.openxmlformats.org/officeDocument/2006/relationships/theme" Target="../theme/theme1.xml"/><Relationship Id="rId107" Type="http://schemas.openxmlformats.org/officeDocument/2006/relationships/image" Target="../media/image1.emf"/><Relationship Id="rId11" Type="http://schemas.openxmlformats.org/officeDocument/2006/relationships/slideLayout" Target="../slideLayouts/slideLayout11.xml"/><Relationship Id="rId32" Type="http://schemas.openxmlformats.org/officeDocument/2006/relationships/tags" Target="../tags/tag17.xml"/><Relationship Id="rId37" Type="http://schemas.openxmlformats.org/officeDocument/2006/relationships/tags" Target="../tags/tag22.xml"/><Relationship Id="rId53" Type="http://schemas.openxmlformats.org/officeDocument/2006/relationships/tags" Target="../tags/tag38.xml"/><Relationship Id="rId58" Type="http://schemas.openxmlformats.org/officeDocument/2006/relationships/tags" Target="../tags/tag43.xml"/><Relationship Id="rId74" Type="http://schemas.openxmlformats.org/officeDocument/2006/relationships/tags" Target="../tags/tag59.xml"/><Relationship Id="rId79" Type="http://schemas.openxmlformats.org/officeDocument/2006/relationships/tags" Target="../tags/tag64.xml"/><Relationship Id="rId102" Type="http://schemas.openxmlformats.org/officeDocument/2006/relationships/tags" Target="../tags/tag87.xml"/><Relationship Id="rId5" Type="http://schemas.openxmlformats.org/officeDocument/2006/relationships/slideLayout" Target="../slideLayouts/slideLayout5.xml"/><Relationship Id="rId90" Type="http://schemas.openxmlformats.org/officeDocument/2006/relationships/tags" Target="../tags/tag75.xml"/><Relationship Id="rId95" Type="http://schemas.openxmlformats.org/officeDocument/2006/relationships/tags" Target="../tags/tag80.xml"/><Relationship Id="rId22" Type="http://schemas.openxmlformats.org/officeDocument/2006/relationships/tags" Target="../tags/tag7.xml"/><Relationship Id="rId27" Type="http://schemas.openxmlformats.org/officeDocument/2006/relationships/tags" Target="../tags/tag12.xml"/><Relationship Id="rId43" Type="http://schemas.openxmlformats.org/officeDocument/2006/relationships/tags" Target="../tags/tag28.xml"/><Relationship Id="rId48" Type="http://schemas.openxmlformats.org/officeDocument/2006/relationships/tags" Target="../tags/tag33.xml"/><Relationship Id="rId64" Type="http://schemas.openxmlformats.org/officeDocument/2006/relationships/tags" Target="../tags/tag49.xml"/><Relationship Id="rId69" Type="http://schemas.openxmlformats.org/officeDocument/2006/relationships/tags" Target="../tags/tag54.xml"/><Relationship Id="rId80" Type="http://schemas.openxmlformats.org/officeDocument/2006/relationships/tags" Target="../tags/tag65.xml"/><Relationship Id="rId85" Type="http://schemas.openxmlformats.org/officeDocument/2006/relationships/tags" Target="../tags/tag70.xml"/><Relationship Id="rId12" Type="http://schemas.openxmlformats.org/officeDocument/2006/relationships/slideLayout" Target="../slideLayouts/slideLayout12.xml"/><Relationship Id="rId17" Type="http://schemas.openxmlformats.org/officeDocument/2006/relationships/tags" Target="../tags/tag2.xml"/><Relationship Id="rId33" Type="http://schemas.openxmlformats.org/officeDocument/2006/relationships/tags" Target="../tags/tag18.xml"/><Relationship Id="rId38" Type="http://schemas.openxmlformats.org/officeDocument/2006/relationships/tags" Target="../tags/tag23.xml"/><Relationship Id="rId59" Type="http://schemas.openxmlformats.org/officeDocument/2006/relationships/tags" Target="../tags/tag44.xml"/><Relationship Id="rId103" Type="http://schemas.openxmlformats.org/officeDocument/2006/relationships/tags" Target="../tags/tag88.xml"/><Relationship Id="rId20" Type="http://schemas.openxmlformats.org/officeDocument/2006/relationships/tags" Target="../tags/tag5.xml"/><Relationship Id="rId41" Type="http://schemas.openxmlformats.org/officeDocument/2006/relationships/tags" Target="../tags/tag26.xml"/><Relationship Id="rId54" Type="http://schemas.openxmlformats.org/officeDocument/2006/relationships/tags" Target="../tags/tag39.xml"/><Relationship Id="rId62" Type="http://schemas.openxmlformats.org/officeDocument/2006/relationships/tags" Target="../tags/tag47.xml"/><Relationship Id="rId70" Type="http://schemas.openxmlformats.org/officeDocument/2006/relationships/tags" Target="../tags/tag55.xml"/><Relationship Id="rId75" Type="http://schemas.openxmlformats.org/officeDocument/2006/relationships/tags" Target="../tags/tag60.xml"/><Relationship Id="rId83" Type="http://schemas.openxmlformats.org/officeDocument/2006/relationships/tags" Target="../tags/tag68.xml"/><Relationship Id="rId88" Type="http://schemas.openxmlformats.org/officeDocument/2006/relationships/tags" Target="../tags/tag73.xml"/><Relationship Id="rId91" Type="http://schemas.openxmlformats.org/officeDocument/2006/relationships/tags" Target="../tags/tag76.xml"/><Relationship Id="rId96" Type="http://schemas.openxmlformats.org/officeDocument/2006/relationships/tags" Target="../tags/tag8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tags" Target="../tags/tag8.xml"/><Relationship Id="rId28" Type="http://schemas.openxmlformats.org/officeDocument/2006/relationships/tags" Target="../tags/tag13.xml"/><Relationship Id="rId36" Type="http://schemas.openxmlformats.org/officeDocument/2006/relationships/tags" Target="../tags/tag21.xml"/><Relationship Id="rId49" Type="http://schemas.openxmlformats.org/officeDocument/2006/relationships/tags" Target="../tags/tag34.xml"/><Relationship Id="rId57" Type="http://schemas.openxmlformats.org/officeDocument/2006/relationships/tags" Target="../tags/tag42.xml"/><Relationship Id="rId106" Type="http://schemas.openxmlformats.org/officeDocument/2006/relationships/oleObject" Target="../embeddings/oleObject1.bin"/><Relationship Id="rId10" Type="http://schemas.openxmlformats.org/officeDocument/2006/relationships/slideLayout" Target="../slideLayouts/slideLayout10.xml"/><Relationship Id="rId31" Type="http://schemas.openxmlformats.org/officeDocument/2006/relationships/tags" Target="../tags/tag16.xml"/><Relationship Id="rId44" Type="http://schemas.openxmlformats.org/officeDocument/2006/relationships/tags" Target="../tags/tag29.xml"/><Relationship Id="rId52" Type="http://schemas.openxmlformats.org/officeDocument/2006/relationships/tags" Target="../tags/tag37.xml"/><Relationship Id="rId60" Type="http://schemas.openxmlformats.org/officeDocument/2006/relationships/tags" Target="../tags/tag45.xml"/><Relationship Id="rId65" Type="http://schemas.openxmlformats.org/officeDocument/2006/relationships/tags" Target="../tags/tag50.xml"/><Relationship Id="rId73" Type="http://schemas.openxmlformats.org/officeDocument/2006/relationships/tags" Target="../tags/tag58.xml"/><Relationship Id="rId78" Type="http://schemas.openxmlformats.org/officeDocument/2006/relationships/tags" Target="../tags/tag63.xml"/><Relationship Id="rId81" Type="http://schemas.openxmlformats.org/officeDocument/2006/relationships/tags" Target="../tags/tag66.xml"/><Relationship Id="rId86" Type="http://schemas.openxmlformats.org/officeDocument/2006/relationships/tags" Target="../tags/tag71.xml"/><Relationship Id="rId94" Type="http://schemas.openxmlformats.org/officeDocument/2006/relationships/tags" Target="../tags/tag79.xml"/><Relationship Id="rId99" Type="http://schemas.openxmlformats.org/officeDocument/2006/relationships/tags" Target="../tags/tag84.xml"/><Relationship Id="rId101" Type="http://schemas.openxmlformats.org/officeDocument/2006/relationships/tags" Target="../tags/tag86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3.xml"/><Relationship Id="rId18" Type="http://schemas.openxmlformats.org/officeDocument/2006/relationships/tags" Target="../tags/tag3.xml"/><Relationship Id="rId39" Type="http://schemas.openxmlformats.org/officeDocument/2006/relationships/tags" Target="../tags/tag24.xml"/><Relationship Id="rId34" Type="http://schemas.openxmlformats.org/officeDocument/2006/relationships/tags" Target="../tags/tag19.xml"/><Relationship Id="rId50" Type="http://schemas.openxmlformats.org/officeDocument/2006/relationships/tags" Target="../tags/tag35.xml"/><Relationship Id="rId55" Type="http://schemas.openxmlformats.org/officeDocument/2006/relationships/tags" Target="../tags/tag40.xml"/><Relationship Id="rId76" Type="http://schemas.openxmlformats.org/officeDocument/2006/relationships/tags" Target="../tags/tag61.xml"/><Relationship Id="rId97" Type="http://schemas.openxmlformats.org/officeDocument/2006/relationships/tags" Target="../tags/tag82.xml"/><Relationship Id="rId104" Type="http://schemas.openxmlformats.org/officeDocument/2006/relationships/tags" Target="../tags/tag89.xml"/><Relationship Id="rId7" Type="http://schemas.openxmlformats.org/officeDocument/2006/relationships/slideLayout" Target="../slideLayouts/slideLayout7.xml"/><Relationship Id="rId71" Type="http://schemas.openxmlformats.org/officeDocument/2006/relationships/tags" Target="../tags/tag56.xml"/><Relationship Id="rId92" Type="http://schemas.openxmlformats.org/officeDocument/2006/relationships/tags" Target="../tags/tag77.xml"/><Relationship Id="rId2" Type="http://schemas.openxmlformats.org/officeDocument/2006/relationships/slideLayout" Target="../slideLayouts/slideLayout2.xml"/><Relationship Id="rId29" Type="http://schemas.openxmlformats.org/officeDocument/2006/relationships/tags" Target="../tags/tag14.xml"/><Relationship Id="rId24" Type="http://schemas.openxmlformats.org/officeDocument/2006/relationships/tags" Target="../tags/tag9.xml"/><Relationship Id="rId40" Type="http://schemas.openxmlformats.org/officeDocument/2006/relationships/tags" Target="../tags/tag25.xml"/><Relationship Id="rId45" Type="http://schemas.openxmlformats.org/officeDocument/2006/relationships/tags" Target="../tags/tag30.xml"/><Relationship Id="rId66" Type="http://schemas.openxmlformats.org/officeDocument/2006/relationships/tags" Target="../tags/tag51.xml"/><Relationship Id="rId87" Type="http://schemas.openxmlformats.org/officeDocument/2006/relationships/tags" Target="../tags/tag72.xml"/><Relationship Id="rId61" Type="http://schemas.openxmlformats.org/officeDocument/2006/relationships/tags" Target="../tags/tag46.xml"/><Relationship Id="rId82" Type="http://schemas.openxmlformats.org/officeDocument/2006/relationships/tags" Target="../tags/tag67.xml"/><Relationship Id="rId19" Type="http://schemas.openxmlformats.org/officeDocument/2006/relationships/tags" Target="../tags/tag4.xml"/><Relationship Id="rId14" Type="http://schemas.openxmlformats.org/officeDocument/2006/relationships/slideLayout" Target="../slideLayouts/slideLayout14.xml"/><Relationship Id="rId30" Type="http://schemas.openxmlformats.org/officeDocument/2006/relationships/tags" Target="../tags/tag15.xml"/><Relationship Id="rId35" Type="http://schemas.openxmlformats.org/officeDocument/2006/relationships/tags" Target="../tags/tag20.xml"/><Relationship Id="rId56" Type="http://schemas.openxmlformats.org/officeDocument/2006/relationships/tags" Target="../tags/tag41.xml"/><Relationship Id="rId77" Type="http://schemas.openxmlformats.org/officeDocument/2006/relationships/tags" Target="../tags/tag62.xml"/><Relationship Id="rId100" Type="http://schemas.openxmlformats.org/officeDocument/2006/relationships/tags" Target="../tags/tag85.xml"/><Relationship Id="rId105" Type="http://schemas.openxmlformats.org/officeDocument/2006/relationships/tags" Target="../tags/tag90.xml"/><Relationship Id="rId8" Type="http://schemas.openxmlformats.org/officeDocument/2006/relationships/slideLayout" Target="../slideLayouts/slideLayout8.xml"/><Relationship Id="rId51" Type="http://schemas.openxmlformats.org/officeDocument/2006/relationships/tags" Target="../tags/tag36.xml"/><Relationship Id="rId72" Type="http://schemas.openxmlformats.org/officeDocument/2006/relationships/tags" Target="../tags/tag57.xml"/><Relationship Id="rId93" Type="http://schemas.openxmlformats.org/officeDocument/2006/relationships/tags" Target="../tags/tag78.xml"/><Relationship Id="rId98" Type="http://schemas.openxmlformats.org/officeDocument/2006/relationships/tags" Target="../tags/tag83.xml"/><Relationship Id="rId3" Type="http://schemas.openxmlformats.org/officeDocument/2006/relationships/slideLayout" Target="../slideLayouts/slideLayout3.xml"/><Relationship Id="rId25" Type="http://schemas.openxmlformats.org/officeDocument/2006/relationships/tags" Target="../tags/tag10.xml"/><Relationship Id="rId46" Type="http://schemas.openxmlformats.org/officeDocument/2006/relationships/tags" Target="../tags/tag31.xml"/><Relationship Id="rId67" Type="http://schemas.openxmlformats.org/officeDocument/2006/relationships/tags" Target="../tags/tag5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" name="Object 27" hidden="1">
            <a:extLst>
              <a:ext uri="{FF2B5EF4-FFF2-40B4-BE49-F238E27FC236}">
                <a16:creationId xmlns:a16="http://schemas.microsoft.com/office/drawing/2014/main" id="{B724E1F7-25E9-45C6-AFD0-6D70B2A8E18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7"/>
            </p:custDataLst>
            <p:extLst>
              <p:ext uri="{D42A27DB-BD31-4B8C-83A1-F6EECF244321}">
                <p14:modId xmlns:p14="http://schemas.microsoft.com/office/powerpoint/2010/main" val="377787181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6" imgW="415" imgH="416" progId="TCLayout.ActiveDocument.1">
                  <p:embed/>
                </p:oleObj>
              </mc:Choice>
              <mc:Fallback>
                <p:oleObj name="think-cell Slide" r:id="rId106" imgW="415" imgH="416" progId="TCLayout.ActiveDocument.1">
                  <p:embed/>
                  <p:pic>
                    <p:nvPicPr>
                      <p:cNvPr id="28" name="Object 27" hidden="1">
                        <a:extLst>
                          <a:ext uri="{FF2B5EF4-FFF2-40B4-BE49-F238E27FC236}">
                            <a16:creationId xmlns:a16="http://schemas.microsoft.com/office/drawing/2014/main" id="{B724E1F7-25E9-45C6-AFD0-6D70B2A8E18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8000" y="1944000"/>
            <a:ext cx="10896000" cy="4266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 noProof="0"/>
              <a:t>Level 1</a:t>
            </a:r>
          </a:p>
          <a:p>
            <a:pPr lvl="1"/>
            <a:r>
              <a:rPr lang="en-GB" noProof="0"/>
              <a:t>Level 2</a:t>
            </a:r>
          </a:p>
          <a:p>
            <a:pPr lvl="2"/>
            <a:r>
              <a:rPr lang="en-GB" noProof="0"/>
              <a:t>Level 3</a:t>
            </a:r>
          </a:p>
          <a:p>
            <a:pPr lvl="3"/>
            <a:r>
              <a:rPr lang="en-GB" noProof="0"/>
              <a:t>Level 4, Header</a:t>
            </a:r>
          </a:p>
          <a:p>
            <a:pPr lvl="4"/>
            <a:r>
              <a:rPr lang="en-GB" noProof="0"/>
              <a:t>Level 5, Body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7, Small Header</a:t>
            </a:r>
          </a:p>
          <a:p>
            <a:pPr lvl="7"/>
            <a:r>
              <a:rPr lang="en-GB" noProof="0"/>
              <a:t>Level 8, Small Body</a:t>
            </a:r>
          </a:p>
          <a:p>
            <a:pPr lvl="8"/>
            <a:r>
              <a:rPr lang="en-GB" noProof="0"/>
              <a:t>Level 9, Infographic</a:t>
            </a:r>
          </a:p>
        </p:txBody>
      </p:sp>
      <p:sp>
        <p:nvSpPr>
          <p:cNvPr id="7" name="Title Placeholder 6">
            <a:extLst>
              <a:ext uri="{FF2B5EF4-FFF2-40B4-BE49-F238E27FC236}">
                <a16:creationId xmlns:a16="http://schemas.microsoft.com/office/drawing/2014/main" id="{C9392247-CE23-49BB-A39E-64C7575BE4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000" y="648000"/>
            <a:ext cx="10896000" cy="1296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643F1B6-0743-4D14-8B95-B030120DE5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48000" y="324000"/>
            <a:ext cx="1920000" cy="12585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700" b="0" i="0">
                <a:solidFill>
                  <a:schemeClr val="tx2"/>
                </a:solidFill>
                <a:latin typeface="Apis For Office" panose="020B0504010101010104" pitchFamily="34" charset="0"/>
              </a:defRPr>
            </a:lvl1pPr>
          </a:lstStyle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942516E-ED5A-4F68-B285-E8D0CC42F9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24000" y="324000"/>
            <a:ext cx="324000" cy="12585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600" b="0" i="0">
                <a:solidFill>
                  <a:schemeClr val="tx2"/>
                </a:solidFill>
                <a:latin typeface="Apis For Office" panose="020B0504010101010104" pitchFamily="34" charset="0"/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78D69B5-2783-4637-A949-A867EE4EFE6B}"/>
              </a:ext>
            </a:extLst>
          </p:cNvPr>
          <p:cNvSpPr txBox="1"/>
          <p:nvPr userDrawn="1"/>
        </p:nvSpPr>
        <p:spPr>
          <a:xfrm>
            <a:off x="11218069" y="324000"/>
            <a:ext cx="648494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GB" sz="700" b="0" i="0" dirty="0">
                <a:solidFill>
                  <a:schemeClr val="tx2"/>
                </a:solidFill>
                <a:latin typeface="Apis For Office" panose="020B0504010101010104" pitchFamily="34" charset="0"/>
              </a:rPr>
              <a:t>Novo Nordisk</a:t>
            </a:r>
            <a:r>
              <a:rPr lang="en-GB" sz="700" b="0" i="0" baseline="30000" dirty="0">
                <a:solidFill>
                  <a:schemeClr val="tx2"/>
                </a:solidFill>
                <a:latin typeface="Apis For Office" panose="020B0504010101010104" pitchFamily="34" charset="0"/>
              </a:rPr>
              <a:t>®</a:t>
            </a:r>
          </a:p>
        </p:txBody>
      </p:sp>
      <p:sp>
        <p:nvSpPr>
          <p:cNvPr id="4" name="[WorkArea]" descr="&lt;?xml version=&quot;1.0&quot; encoding=&quot;utf-16&quot;?&gt;&#10;&lt;GridTheme xmlns:xsi=&quot;http://www.w3.org/2001/XMLSchema-instance&quot; xmlns:xsd=&quot;http://www.w3.org/2001/XMLSchema&quot;&gt;&#10;  &lt;GuideLines /&gt;&#10;  &lt;SubGrids&gt;&#10;    &lt;SubGrid&gt;&#10;      &lt;Left&gt;25.51181&lt;/Left&gt;&#10;      &lt;Top&gt;25.51181&lt;/Top&gt;&#10;      &lt;Width&gt;25.51181&lt;/Width&gt;&#10;      &lt;Height&gt;25.51181&lt;/Height&gt;&#10;    &lt;/SubGrid&gt;&#10;    &lt;SubGrid&gt;&#10;      &lt;Left&gt;51.02362&lt;/Left&gt;&#10;      &lt;Top&gt;25.51181&lt;/Top&gt;&#10;      &lt;Width&gt;151.1811&lt;/Width&gt;&#10;      &lt;Height&gt;25.51181&lt;/Height&gt;&#10;    &lt;/SubGrid&gt;&#10;    &lt;SubGrid&gt;&#10;      &lt;Left&gt;202.204727&lt;/Left&gt;&#10;      &lt;Top&gt;25.51181&lt;/Top&gt;&#10;      &lt;Width&gt;25.51181&lt;/Width&gt;&#10;      &lt;Height&gt;25.51181&lt;/Height&gt;&#10;    &lt;/SubGrid&gt;&#10;    &lt;SubGrid&gt;&#10;      &lt;Left&gt;227.716537&lt;/Left&gt;&#10;      &lt;Top&gt;25.51181&lt;/Top&gt;&#10;      &lt;Width&gt;151.1811&lt;/Width&gt;&#10;      &lt;Height&gt;25.51181&lt;/Height&gt;&#10;    &lt;/SubGrid&gt;&#10;    &lt;SubGrid&gt;&#10;      &lt;Left&gt;378.897644&lt;/Left&gt;&#10;      &lt;Top&gt;25.51181&lt;/Top&gt;&#10;      &lt;Width&gt;25.51181&lt;/Width&gt;&#10;      &lt;Height&gt;25.51181&lt;/Height&gt;&#10;    &lt;/SubGrid&gt;&#10;    &lt;SubGrid&gt;&#10;      &lt;Left&gt;404.409454&lt;/Left&gt;&#10;      &lt;Top&gt;25.51181&lt;/Top&gt;&#10;      &lt;Width&gt;151.1811&lt;/Width&gt;&#10;      &lt;Height&gt;25.51181&lt;/Height&gt;&#10;    &lt;/SubGrid&gt;&#10;    &lt;SubGrid&gt;&#10;      &lt;Left&gt;555.5906&lt;/Left&gt;&#10;      &lt;Top&gt;25.51181&lt;/Top&gt;&#10;      &lt;Width&gt;25.51181&lt;/Width&gt;&#10;      &lt;Height&gt;25.51181&lt;/Height&gt;&#10;    &lt;/SubGrid&gt;&#10;    &lt;SubGrid&gt;&#10;      &lt;Left&gt;581.102356&lt;/Left&gt;&#10;      &lt;Top&gt;25.51181&lt;/Top&gt;&#10;      &lt;Width&gt;151.1811&lt;/Width&gt;&#10;      &lt;Height&gt;25.51181&lt;/Height&gt;&#10;    &lt;/SubGrid&gt;&#10;    &lt;SubGrid&gt;&#10;      &lt;Left&gt;732.283447&lt;/Left&gt;&#10;      &lt;Top&gt;25.51181&lt;/Top&gt;&#10;      &lt;Width&gt;25.51181&lt;/Width&gt;&#10;      &lt;Height&gt;25.51181&lt;/Height&gt;&#10;    &lt;/SubGrid&gt;&#10;    &lt;SubGrid&gt;&#10;      &lt;Left&gt;757.7953&lt;/Left&gt;&#10;      &lt;Top&gt;25.51181&lt;/Top&gt;&#10;      &lt;Width&gt;151.1811&lt;/Width&gt;&#10;      &lt;Height&gt;25.51181&lt;/Height&gt;&#10;    &lt;/SubGrid&gt;&#10;    &lt;SubGrid&gt;&#10;      &lt;Left&gt;908.9764&lt;/Left&gt;&#10;      &lt;Top&gt;25.51181&lt;/Top&gt;&#10;      &lt;Width&gt;25.51181&lt;/Width&gt;&#10;      &lt;Height&gt;25.51181&lt;/Height&gt;&#10;    &lt;/SubGrid&gt;&#10;    &lt;SubGrid&gt;&#10;      &lt;Left&gt;25.51181&lt;/Left&gt;&#10;      &lt;Top&gt;218.976379&lt;/Top&gt;&#10;      &lt;Width&gt;25.51181&lt;/Width&gt;&#10;      &lt;Height&gt;25.51181&lt;/Height&gt;&#10;    &lt;/SubGrid&gt;&#10;    &lt;SubGrid&gt;&#10;      &lt;Left&gt;25.51181&lt;/Left&gt;&#10;      &lt;Top&gt;244.48819&lt;/Top&gt;&#10;      &lt;Width&gt;25.51181&lt;/Width&gt;&#10;      &lt;Height&gt;25.51181&lt;/Height&gt;&#10;    &lt;/SubGrid&gt;&#10;    &lt;SubGrid&gt;&#10;      &lt;Left&gt;25.51181&lt;/Left&gt;&#10;      &lt;Top&gt;270&lt;/Top&gt;&#10;      &lt;Width&gt;25.51181&lt;/Width&gt;&#10;      &lt;Height&gt;25.51181&lt;/Height&gt;&#10;    &lt;/SubGrid&gt;&#10;    &lt;SubGrid&gt;&#10;      &lt;Left&gt;25.51181&lt;/Left&gt;&#10;      &lt;Top&gt;295.5118&lt;/Top&gt;&#10;      &lt;Width&gt;25.51181&lt;/Width&gt;&#10;      &lt;Height&gt;25.51181&lt;/Height&gt;&#10;    &lt;/SubGrid&gt;&#10;    &lt;SubGrid&gt;&#10;      &lt;Left&gt;51.02362&lt;/Left&gt;&#10;      &lt;Top&gt;295.5118&lt;/Top&gt;&#10;      &lt;Width&gt;151.1811&lt;/Width&gt;&#10;      &lt;Height&gt;25.51181&lt;/Height&gt;&#10;    &lt;/SubGrid&gt;&#10;    &lt;SubGrid&gt;&#10;      &lt;Left&gt;202.204727&lt;/Left&gt;&#10;      &lt;Top&gt;295.5118&lt;/Top&gt;&#10;      &lt;Width&gt;25.51181&lt;/Width&gt;&#10;      &lt;Height&gt;25.51181&lt;/Height&gt;&#10;    &lt;/SubGrid&gt;&#10;    &lt;SubGrid&gt;&#10;      &lt;Left&gt;51.02362&lt;/Left&gt;&#10;      &lt;Top&gt;270&lt;/Top&gt;&#10;      &lt;Width&gt;151.1811&lt;/Width&gt;&#10;      &lt;Height&gt;25.51181&lt;/Height&gt;&#10;    &lt;/SubGrid&gt;&#10;    &lt;SubGrid&gt;&#10;      &lt;Left&gt;202.204727&lt;/Left&gt;&#10;      &lt;Top&gt;270&lt;/Top&gt;&#10;      &lt;Width&gt;25.51181&lt;/Width&gt;&#10;      &lt;Height&gt;25.51181&lt;/Height&gt;&#10;    &lt;/SubGrid&gt;&#10;    &lt;SubGrid&gt;&#10;      &lt;Left&gt;51.02362&lt;/Left&gt;&#10;      &lt;Top&gt;244.48819&lt;/Top&gt;&#10;      &lt;Width&gt;151.1811&lt;/Width&gt;&#10;      &lt;Height&gt;25.51181&lt;/Height&gt;&#10;    &lt;/SubGrid&gt;&#10;    &lt;SubGrid&gt;&#10;      &lt;Left&gt;202.204727&lt;/Left&gt;&#10;      &lt;Top&gt;244.48819&lt;/Top&gt;&#10;      &lt;Width&gt;25.51181&lt;/Width&gt;&#10;      &lt;Height&gt;25.51181&lt;/Height&gt;&#10;    &lt;/SubGrid&gt;&#10;    &lt;SubGrid&gt;&#10;      &lt;Left&gt;51.02362&lt;/Left&gt;&#10;      &lt;Top&gt;218.976379&lt;/Top&gt;&#10;      &lt;Width&gt;151.1811&lt;/Width&gt;&#10;      &lt;Height&gt;25.51181&lt;/Height&gt;&#10;    &lt;/SubGrid&gt;&#10;    &lt;SubGrid&gt;&#10;      &lt;Left&gt;202.204727&lt;/Left&gt;&#10;      &lt;Top&gt;218.976379&lt;/Top&gt;&#10;      &lt;Width&gt;25.51181&lt;/Width&gt;&#10;      &lt;Height&gt;25.51181&lt;/Height&gt;&#10;    &lt;/SubGrid&gt;&#10;    &lt;SubGrid&gt;&#10;      &lt;Left&gt;25.51181&lt;/Left&gt;&#10;      &lt;Top&gt;488.976379&lt;/Top&gt;&#10;      &lt;Width&gt;25.51181&lt;/Width&gt;&#10;      &lt;Height&gt;25.51181&lt;/Height&gt;&#10;    &lt;/SubGrid&gt;&#10;    &lt;SubGrid&gt;&#10;      &lt;Left&gt;51.02362&lt;/Left&gt;&#10;      &lt;Top&gt;488.976379&lt;/Top&gt;&#10;      &lt;Width&gt;151.1811&lt;/Width&gt;&#10;      &lt;Height&gt;25.51181&lt;/Height&gt;&#10;    &lt;/SubGrid&gt;&#10;    &lt;SubGrid&gt;&#10;      &lt;Left&gt;202.204727&lt;/Left&gt;&#10;      &lt;Top&gt;488.976379&lt;/Top&gt;&#10;      &lt;Width&gt;25.51181&lt;/Width&gt;&#10;      &lt;Height&gt;25.51181&lt;/Height&gt;&#10;    &lt;/SubGrid&gt;&#10;    &lt;SubGrid&gt;&#10;      &lt;Left&gt;227.716537&lt;/Left&gt;&#10;      &lt;Top&gt;488.976379&lt;/Top&gt;&#10;      &lt;Width&gt;151.1811&lt;/Width&gt;&#10;      &lt;Height&gt;25.51181&lt;/Height&gt;&#10;    &lt;/SubGrid&gt;&#10;    &lt;SubGrid&gt;&#10;      &lt;Left&gt;378.897644&lt;/Left&gt;&#10;      &lt;Top&gt;488.976379&lt;/Top&gt;&#10;      &lt;Width&gt;25.51181&lt;/Width&gt;&#10;      &lt;Height&gt;25.51181&lt;/Height&gt;&#10;    &lt;/SubGrid&gt;&#10;    &lt;SubGrid&gt;&#10;      &lt;Left&gt;404.409454&lt;/Left&gt;&#10;      &lt;Top&gt;488.976379&lt;/Top&gt;&#10;      &lt;Width&gt;151.1811&lt;/Width&gt;&#10;      &lt;Height&gt;25.51181&lt;/Height&gt;&#10;    &lt;/SubGrid&gt;&#10;    &lt;SubGrid&gt;&#10;      &lt;Left&gt;555.5906&lt;/Left&gt;&#10;      &lt;Top&gt;488.976379&lt;/Top&gt;&#10;      &lt;Width&gt;25.51181&lt;/Width&gt;&#10;      &lt;Height&gt;25.51181&lt;/Height&gt;&#10;    &lt;/SubGrid&gt;&#10;    &lt;SubGrid&gt;&#10;      &lt;Left&gt;581.102356&lt;/Left&gt;&#10;      &lt;Top&gt;488.976379&lt;/Top&gt;&#10;      &lt;Width&gt;151.1811&lt;/Width&gt;&#10;      &lt;Height&gt;25.51181&lt;/Height&gt;&#10;    &lt;/SubGrid&gt;&#10;    &lt;SubGrid&gt;&#10;      &lt;Left&gt;732.283447&lt;/Left&gt;&#10;      &lt;Top&gt;488.976379&lt;/Top&gt;&#10;      &lt;Width&gt;25.51181&lt;/Width&gt;&#10;      &lt;Height&gt;25.51181&lt;/Height&gt;&#10;    &lt;/SubGrid&gt;&#10;    &lt;SubGrid&gt;&#10;      &lt;Left&gt;757.7953&lt;/Left&gt;&#10;      &lt;Top&gt;488.976379&lt;/Top&gt;&#10;      &lt;Width&gt;151.1811&lt;/Width&gt;&#10;      &lt;Height&gt;25.51181&lt;/Height&gt;&#10;    &lt;/SubGrid&gt;&#10;    &lt;SubGrid&gt;&#10;      &lt;Left&gt;908.9764&lt;/Left&gt;&#10;      &lt;Top&gt;488.976379&lt;/Top&gt;&#10;      &lt;Width&gt;25.51181&lt;/Width&gt;&#10;      &lt;Height&gt;25.51181&lt;/Height&gt;&#10;    &lt;/SubGrid&gt;&#10;    &lt;SubGrid&gt;&#10;      &lt;Left&gt;227.716537&lt;/Left&gt;&#10;      &lt;Top&gt;295.5118&lt;/Top&gt;&#10;      &lt;Width&gt;151.1811&lt;/Width&gt;&#10;      &lt;Height&gt;25.51181&lt;/Height&gt;&#10;    &lt;/SubGrid&gt;&#10;    &lt;SubGrid&gt;&#10;      &lt;Left&gt;378.897644&lt;/Left&gt;&#10;      &lt;Top&gt;295.5118&lt;/Top&gt;&#10;      &lt;Width&gt;25.51181&lt;/Width&gt;&#10;      &lt;Height&gt;25.51181&lt;/Height&gt;&#10;    &lt;/SubGrid&gt;&#10;    &lt;SubGrid&gt;&#10;      &lt;Left&gt;227.716537&lt;/Left&gt;&#10;      &lt;Top&gt;270&lt;/Top&gt;&#10;      &lt;Width&gt;151.1811&lt;/Width&gt;&#10;      &lt;Height&gt;25.51181&lt;/Height&gt;&#10;    &lt;/SubGrid&gt;&#10;    &lt;SubGrid&gt;&#10;      &lt;Left&gt;378.897644&lt;/Left&gt;&#10;      &lt;Top&gt;270&lt;/Top&gt;&#10;      &lt;Width&gt;25.51181&lt;/Width&gt;&#10;      &lt;Height&gt;25.51181&lt;/Height&gt;&#10;    &lt;/SubGrid&gt;&#10;    &lt;SubGrid&gt;&#10;      &lt;Left&gt;227.716537&lt;/Left&gt;&#10;      &lt;Top&gt;244.48819&lt;/Top&gt;&#10;      &lt;Width&gt;151.1811&lt;/Width&gt;&#10;      &lt;Height&gt;25.51181&lt;/Height&gt;&#10;    &lt;/SubGrid&gt;&#10;    &lt;SubGrid&gt;&#10;      &lt;Left&gt;378.897644&lt;/Left&gt;&#10;      &lt;Top&gt;244.48819&lt;/Top&gt;&#10;      &lt;Width&gt;25.51181&lt;/Width&gt;&#10;      &lt;Height&gt;25.51181&lt;/Height&gt;&#10;    &lt;/SubGrid&gt;&#10;    &lt;SubGrid&gt;&#10;      &lt;Left&gt;227.716537&lt;/Left&gt;&#10;      &lt;Top&gt;218.976379&lt;/Top&gt;&#10;      &lt;Width&gt;151.1811&lt;/Width&gt;&#10;      &lt;Height&gt;25.51181&lt;/Height&gt;&#10;    &lt;/SubGrid&gt;&#10;    &lt;SubGrid&gt;&#10;      &lt;Left&gt;378.897644&lt;/Left&gt;&#10;      &lt;Top&gt;218.976379&lt;/Top&gt;&#10;      &lt;Width&gt;25.51181&lt;/Width&gt;&#10;      &lt;Height&gt;25.51181&lt;/Height&gt;&#10;    &lt;/SubGrid&gt;&#10;    &lt;SubGrid&gt;&#10;      &lt;Left&gt;404.409454&lt;/Left&gt;&#10;      &lt;Top&gt;295.5118&lt;/Top&gt;&#10;      &lt;Width&gt;151.1811&lt;/Width&gt;&#10;      &lt;Height&gt;25.51181&lt;/Height&gt;&#10;    &lt;/SubGrid&gt;&#10;    &lt;SubGrid&gt;&#10;      &lt;Left&gt;555.5906&lt;/Left&gt;&#10;      &lt;Top&gt;295.5118&lt;/Top&gt;&#10;      &lt;Width&gt;25.51181&lt;/Width&gt;&#10;      &lt;Height&gt;25.51181&lt;/Height&gt;&#10;    &lt;/SubGrid&gt;&#10;    &lt;SubGrid&gt;&#10;      &lt;Left&gt;404.409454&lt;/Left&gt;&#10;      &lt;Top&gt;270&lt;/Top&gt;&#10;      &lt;Width&gt;151.1811&lt;/Width&gt;&#10;      &lt;Height&gt;25.51181&lt;/Height&gt;&#10;    &lt;/SubGrid&gt;&#10;    &lt;SubGrid&gt;&#10;      &lt;Left&gt;555.5906&lt;/Left&gt;&#10;      &lt;Top&gt;270&lt;/Top&gt;&#10;      &lt;Width&gt;25.51181&lt;/Width&gt;&#10;      &lt;Height&gt;25.51181&lt;/Height&gt;&#10;    &lt;/SubGrid&gt;&#10;    &lt;SubGrid&gt;&#10;      &lt;Left&gt;404.409454&lt;/Left&gt;&#10;      &lt;Top&gt;244.48819&lt;/Top&gt;&#10;      &lt;Width&gt;151.1811&lt;/Width&gt;&#10;      &lt;Height&gt;25.51181&lt;/Height&gt;&#10;    &lt;/SubGrid&gt;&#10;    &lt;SubGrid&gt;&#10;      &lt;Left&gt;555.5906&lt;/Left&gt;&#10;      &lt;Top&gt;244.48819&lt;/Top&gt;&#10;      &lt;Width&gt;25.51181&lt;/Width&gt;&#10;      &lt;Height&gt;25.51181&lt;/Height&gt;&#10;    &lt;/SubGrid&gt;&#10;    &lt;SubGrid&gt;&#10;      &lt;Left&gt;404.409454&lt;/Left&gt;&#10;      &lt;Top&gt;218.976379&lt;/Top&gt;&#10;      &lt;Width&gt;151.1811&lt;/Width&gt;&#10;      &lt;Height&gt;25.51181&lt;/Height&gt;&#10;    &lt;/SubGrid&gt;&#10;    &lt;SubGrid&gt;&#10;      &lt;Left&gt;555.5906&lt;/Left&gt;&#10;      &lt;Top&gt;218.976379&lt;/Top&gt;&#10;      &lt;Width&gt;25.51181&lt;/Width&gt;&#10;      &lt;Height&gt;25.51181&lt;/Height&gt;&#10;    &lt;/SubGrid&gt;&#10;    &lt;SubGrid&gt;&#10;      &lt;Left&gt;581.102356&lt;/Left&gt;&#10;      &lt;Top&gt;295.5118&lt;/Top&gt;&#10;      &lt;Width&gt;151.1811&lt;/Width&gt;&#10;      &lt;Height&gt;25.51181&lt;/Height&gt;&#10;    &lt;/SubGrid&gt;&#10;    &lt;SubGrid&gt;&#10;      &lt;Left&gt;732.283447&lt;/Left&gt;&#10;      &lt;Top&gt;295.5118&lt;/Top&gt;&#10;      &lt;Width&gt;25.51181&lt;/Width&gt;&#10;      &lt;Height&gt;25.51181&lt;/Height&gt;&#10;    &lt;/SubGrid&gt;&#10;    &lt;SubGrid&gt;&#10;      &lt;Left&gt;581.102356&lt;/Left&gt;&#10;      &lt;Top&gt;270&lt;/Top&gt;&#10;      &lt;Width&gt;151.1811&lt;/Width&gt;&#10;      &lt;Height&gt;25.51181&lt;/Height&gt;&#10;    &lt;/SubGrid&gt;&#10;    &lt;SubGrid&gt;&#10;      &lt;Left&gt;732.283447&lt;/Left&gt;&#10;      &lt;Top&gt;270&lt;/Top&gt;&#10;      &lt;Width&gt;25.51181&lt;/Width&gt;&#10;      &lt;Height&gt;25.51181&lt;/Height&gt;&#10;    &lt;/SubGrid&gt;&#10;    &lt;SubGrid&gt;&#10;      &lt;Left&gt;581.102356&lt;/Left&gt;&#10;      &lt;Top&gt;244.48819&lt;/Top&gt;&#10;      &lt;Width&gt;151.1811&lt;/Width&gt;&#10;      &lt;Height&gt;25.51181&lt;/Height&gt;&#10;    &lt;/SubGrid&gt;&#10;    &lt;SubGrid&gt;&#10;      &lt;Left&gt;732.283447&lt;/Left&gt;&#10;      &lt;Top&gt;244.48819&lt;/Top&gt;&#10;      &lt;Width&gt;25.51181&lt;/Width&gt;&#10;      &lt;Height&gt;25.51181&lt;/Height&gt;&#10;    &lt;/SubGrid&gt;&#10;    &lt;SubGrid&gt;&#10;      &lt;Left&gt;581.102356&lt;/Left&gt;&#10;      &lt;Top&gt;218.976379&lt;/Top&gt;&#10;      &lt;Width&gt;151.1811&lt;/Width&gt;&#10;      &lt;Height&gt;25.51181&lt;/Height&gt;&#10;    &lt;/SubGrid&gt;&#10;    &lt;SubGrid&gt;&#10;      &lt;Left&gt;732.283447&lt;/Left&gt;&#10;      &lt;Top&gt;218.976379&lt;/Top&gt;&#10;      &lt;Width&gt;25.51181&lt;/Width&gt;&#10;      &lt;Height&gt;25.51181&lt;/Height&gt;&#10;    &lt;/SubGrid&gt;&#10;    &lt;SubGrid&gt;&#10;      &lt;Left&gt;757.7953&lt;/Left&gt;&#10;      &lt;Top&gt;295.5118&lt;/Top&gt;&#10;      &lt;Width&gt;151.1811&lt;/Width&gt;&#10;      &lt;Height&gt;25.51181&lt;/Height&gt;&#10;    &lt;/SubGrid&gt;&#10;    &lt;SubGrid&gt;&#10;      &lt;Left&gt;908.9764&lt;/Left&gt;&#10;      &lt;Top&gt;295.5118&lt;/Top&gt;&#10;      &lt;Width&gt;25.51181&lt;/Width&gt;&#10;      &lt;Height&gt;25.51181&lt;/Height&gt;&#10;    &lt;/SubGrid&gt;&#10;    &lt;SubGrid&gt;&#10;      &lt;Left&gt;757.7953&lt;/Left&gt;&#10;      &lt;Top&gt;270&lt;/Top&gt;&#10;      &lt;Width&gt;151.1811&lt;/Width&gt;&#10;      &lt;Height&gt;25.51181&lt;/Height&gt;&#10;    &lt;/SubGrid&gt;&#10;    &lt;SubGrid&gt;&#10;      &lt;Left&gt;908.9764&lt;/Left&gt;&#10;      &lt;Top&gt;270&lt;/Top&gt;&#10;      &lt;Width&gt;25.51181&lt;/Width&gt;&#10;      &lt;Height&gt;25.51181&lt;/Height&gt;&#10;    &lt;/SubGrid&gt;&#10;    &lt;SubGrid&gt;&#10;      &lt;Left&gt;757.7953&lt;/Left&gt;&#10;      &lt;Top&gt;244.48819&lt;/Top&gt;&#10;      &lt;Width&gt;151.1811&lt;/Width&gt;&#10;      &lt;Height&gt;25.51181&lt;/Height&gt;&#10;    &lt;/SubGrid&gt;&#10;    &lt;SubGrid&gt;&#10;      &lt;Left&gt;908.9764&lt;/Left&gt;&#10;      &lt;Top&gt;244.48819&lt;/Top&gt;&#10;      &lt;Width&gt;25.51181&lt;/Width&gt;&#10;      &lt;Height&gt;25.51181&lt;/Height&gt;&#10;    &lt;/SubGrid&gt;&#10;    &lt;SubGrid&gt;&#10;      &lt;Left&gt;757.7953&lt;/Left&gt;&#10;      &lt;Top&gt;218.976379&lt;/Top&gt;&#10;      &lt;Width&gt;151.1811&lt;/Width&gt;&#10;      &lt;Height&gt;25.51181&lt;/Height&gt;&#10;    &lt;/SubGrid&gt;&#10;    &lt;SubGrid&gt;&#10;      &lt;Left&gt;908.9764&lt;/Left&gt;&#10;      &lt;Top&gt;218.976379&lt;/Top&gt;&#10;      &lt;Width&gt;25.51181&lt;/Width&gt;&#10;      &lt;Height&gt;25.51181&lt;/Height&gt;&#10;    &lt;/SubGrid&gt;&#10;    &lt;SubGrid&gt;&#10;      &lt;Left&gt;25.51181&lt;/Left&gt;&#10;      &lt;Top&gt;51.02362&lt;/Top&gt;&#10;      &lt;Width&gt;25.51181&lt;/Width&gt;&#10;      &lt;Height&gt;167.952759&lt;/Height&gt;&#10;    &lt;/SubGrid&gt;&#10;    &lt;SubGrid&gt;&#10;      &lt;Left&gt;202.204727&lt;/Left&gt;&#10;      &lt;Top&gt;51.02362&lt;/Top&gt;&#10;      &lt;Width&gt;25.51181&lt;/Width&gt;&#10;      &lt;Height&gt;167.952759&lt;/Height&gt;&#10;    &lt;/SubGrid&gt;&#10;    &lt;SubGrid&gt;&#10;      &lt;Left&gt;378.897644&lt;/Left&gt;&#10;      &lt;Top&gt;51.02362&lt;/Top&gt;&#10;      &lt;Width&gt;25.51181&lt;/Width&gt;&#10;      &lt;Height&gt;167.952759&lt;/Height&gt;&#10;    &lt;/SubGrid&gt;&#10;    &lt;SubGrid&gt;&#10;      &lt;Left&gt;555.5906&lt;/Left&gt;&#10;      &lt;Top&gt;51.02362&lt;/Top&gt;&#10;      &lt;Width&gt;25.51181&lt;/Width&gt;&#10;      &lt;Height&gt;167.952759&lt;/Height&gt;&#10;    &lt;/SubGrid&gt;&#10;    &lt;SubGrid&gt;&#10;      &lt;Left&gt;732.283447&lt;/Left&gt;&#10;      &lt;Top&gt;51.02362&lt;/Top&gt;&#10;      &lt;Width&gt;25.51181&lt;/Width&gt;&#10;      &lt;Height&gt;167.952759&lt;/Height&gt;&#10;    &lt;/SubGrid&gt;&#10;    &lt;SubGrid&gt;&#10;      &lt;Left&gt;908.9764&lt;/Left&gt;&#10;      &lt;Top&gt;51.02362&lt;/Top&gt;&#10;      &lt;Width&gt;25.51181&lt;/Width&gt;&#10;      &lt;Height&gt;167.952759&lt;/Height&gt;&#10;    &lt;/SubGrid&gt;&#10;    &lt;SubGrid&gt;&#10;      &lt;Left&gt;25.51181&lt;/Left&gt;&#10;      &lt;Top&gt;321.023621&lt;/Top&gt;&#10;      &lt;Width&gt;25.51181&lt;/Width&gt;&#10;      &lt;Height&gt;167.952759&lt;/Height&gt;&#10;    &lt;/SubGrid&gt;&#10;    &lt;SubGrid&gt;&#10;      &lt;Left&gt;202.204727&lt;/Left&gt;&#10;      &lt;Top&gt;321.023621&lt;/Top&gt;&#10;      &lt;Width&gt;25.51181&lt;/Width&gt;&#10;      &lt;Height&gt;167.952759&lt;/Height&gt;&#10;    &lt;/SubGrid&gt;&#10;    &lt;SubGrid&gt;&#10;      &lt;Left&gt;378.897644&lt;/Left&gt;&#10;      &lt;Top&gt;321.023621&lt;/Top&gt;&#10;      &lt;Width&gt;25.51181&lt;/Width&gt;&#10;      &lt;Height&gt;167.952759&lt;/Height&gt;&#10;    &lt;/SubGrid&gt;&#10;    &lt;SubGrid&gt;&#10;      &lt;Left&gt;555.5906&lt;/Left&gt;&#10;      &lt;Top&gt;321.023621&lt;/Top&gt;&#10;      &lt;Width&gt;25.51181&lt;/Width&gt;&#10;      &lt;Height&gt;167.952759&lt;/Height&gt;&#10;    &lt;/SubGrid&gt;&#10;    &lt;SubGrid&gt;&#10;      &lt;Left&gt;732.283447&lt;/Left&gt;&#10;      &lt;Top&gt;321.023621&lt;/Top&gt;&#10;      &lt;Width&gt;25.51181&lt;/Width&gt;&#10;      &lt;Height&gt;167.952759&lt;/Height&gt;&#10;    &lt;/SubGrid&gt;&#10;    &lt;SubGrid&gt;&#10;      &lt;Left&gt;908.9764&lt;/Left&gt;&#10;      &lt;Top&gt;321.023621&lt;/Top&gt;&#10;      &lt;Width&gt;25.51181&lt;/Width&gt;&#10;      &lt;Height&gt;167.952759&lt;/Height&gt;&#10;    &lt;/SubGrid&gt;&#10;    &lt;SubGrid&gt;&#10;      &lt;Left&gt;51.02362&lt;/Left&gt;&#10;      &lt;Top&gt;51.02362&lt;/Top&gt;&#10;      &lt;Width&gt;151.1811&lt;/Width&gt;&#10;      &lt;Height&gt;167.952759&lt;/Height&gt;&#10;    &lt;/SubGrid&gt;&#10;    &lt;SubGrid&gt;&#10;      &lt;Left&gt;227.716537&lt;/Left&gt;&#10;      &lt;Top&gt;51.02362&lt;/Top&gt;&#10;      &lt;Width&gt;151.1811&lt;/Width&gt;&#10;      &lt;Height&gt;167.952759&lt;/Height&gt;&#10;    &lt;/SubGrid&gt;&#10;    &lt;SubGrid&gt;&#10;      &lt;Left&gt;404.409454&lt;/Left&gt;&#10;      &lt;Top&gt;51.02362&lt;/Top&gt;&#10;      &lt;Width&gt;151.1811&lt;/Width&gt;&#10;      &lt;Height&gt;167.952759&lt;/Height&gt;&#10;    &lt;/SubGrid&gt;&#10;    &lt;SubGrid&gt;&#10;      &lt;Left&gt;581.102356&lt;/Left&gt;&#10;      &lt;Top&gt;51.02362&lt;/Top&gt;&#10;      &lt;Width&gt;151.1811&lt;/Width&gt;&#10;      &lt;Height&gt;167.952759&lt;/Height&gt;&#10;    &lt;/SubGrid&gt;&#10;    &lt;SubGrid&gt;&#10;      &lt;Left&gt;757.7953&lt;/Left&gt;&#10;      &lt;Top&gt;51.02362&lt;/Top&gt;&#10;      &lt;Width&gt;151.1811&lt;/Width&gt;&#10;      &lt;Height&gt;167.952759&lt;/Height&gt;&#10;    &lt;/SubGrid&gt;&#10;    &lt;SubGrid&gt;&#10;      &lt;Left&gt;51.02362&lt;/Left&gt;&#10;      &lt;Top&gt;321.023621&lt;/Top&gt;&#10;      &lt;Width&gt;151.1811&lt;/Width&gt;&#10;      &lt;Height&gt;167.952759&lt;/Height&gt;&#10;    &lt;/SubGrid&gt;&#10;    &lt;SubGrid&gt;&#10;      &lt;Left&gt;227.716537&lt;/Left&gt;&#10;      &lt;Top&gt;321.023621&lt;/Top&gt;&#10;      &lt;Width&gt;151.1811&lt;/Width&gt;&#10;      &lt;Height&gt;167.952759&lt;/Height&gt;&#10;    &lt;/SubGrid&gt;&#10;    &lt;SubGrid&gt;&#10;      &lt;Left&gt;404.409454&lt;/Left&gt;&#10;      &lt;Top&gt;321.023621&lt;/Top&gt;&#10;      &lt;Width&gt;151.1811&lt;/Width&gt;&#10;      &lt;Height&gt;167.952759&lt;/Height&gt;&#10;    &lt;/SubGrid&gt;&#10;    &lt;SubGrid&gt;&#10;      &lt;Left&gt;581.102356&lt;/Left&gt;&#10;      &lt;Top&gt;321.023621&lt;/Top&gt;&#10;      &lt;Width&gt;151.1811&lt;/Width&gt;&#10;      &lt;Height&gt;167.952759&lt;/Height&gt;&#10;    &lt;/SubGrid&gt;&#10;    &lt;SubGrid&gt;&#10;      &lt;Left&gt;757.7953&lt;/Left&gt;&#10;      &lt;Top&gt;321.023621&lt;/Top&gt;&#10;      &lt;Width&gt;151.1811&lt;/Width&gt;&#10;      &lt;Height&gt;167.952759&lt;/Height&gt;&#10;    &lt;/SubGrid&gt;&#10;  &lt;/SubGrids&gt;&#10;  &lt;WorkArea&gt;&#10;    &lt;Top&gt;25.51181&lt;/Top&gt;&#10;    &lt;Left&gt;25.51181&lt;/Left&gt;&#10;    &lt;Width&gt;908.9764&lt;/Width&gt;&#10;    &lt;Height&gt;488.976379&lt;/Height&gt;&#10;  &lt;/WorkArea&gt;&#10;  &lt;AspectW&gt;-1&lt;/AspectW&gt;&#10;  &lt;AspectH&gt;-1&lt;/AspectH&gt;&#10;  &lt;Width&gt;960&lt;/Width&gt;&#10;  &lt;Height&gt;540&lt;/Height&gt;&#10;  &lt;HGap&gt;5&lt;/HGap&gt;&#10;  &lt;VGap&gt;5&lt;/VGap&gt;&#10;  &lt;OfficeVersion&gt;-1&lt;/OfficeVersion&gt;&#10;&lt;/GridTheme&gt;" hidden="1">
            <a:extLst>
              <a:ext uri="{FF2B5EF4-FFF2-40B4-BE49-F238E27FC236}">
                <a16:creationId xmlns:a16="http://schemas.microsoft.com/office/drawing/2014/main" id="{F5F0A4E1-4330-49F4-88F5-A83195F8511C}"/>
              </a:ext>
            </a:extLst>
          </p:cNvPr>
          <p:cNvSpPr/>
          <p:nvPr userDrawn="1"/>
        </p:nvSpPr>
        <p:spPr>
          <a:xfrm>
            <a:off x="324000" y="324000"/>
            <a:ext cx="11544000" cy="6210000"/>
          </a:xfrm>
          <a:prstGeom prst="rect">
            <a:avLst/>
          </a:prstGeom>
          <a:solidFill>
            <a:srgbClr val="E6E6E6"/>
          </a:solidFill>
          <a:ln w="3175" cap="flat" cmpd="sng" algn="ctr">
            <a:noFill/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b="0" i="0" noProof="0" err="1">
              <a:latin typeface="Apis For Office" panose="020B0504010101010104" pitchFamily="34" charset="0"/>
            </a:endParaRPr>
          </a:p>
        </p:txBody>
      </p:sp>
      <p:sp>
        <p:nvSpPr>
          <p:cNvPr id="5" name="Rectangle 4" hidden="1">
            <a:extLst>
              <a:ext uri="{FF2B5EF4-FFF2-40B4-BE49-F238E27FC236}">
                <a16:creationId xmlns:a16="http://schemas.microsoft.com/office/drawing/2014/main" id="{F30BD45F-E3FD-4877-8E01-D258D6C49ED2}"/>
              </a:ext>
            </a:extLst>
          </p:cNvPr>
          <p:cNvSpPr/>
          <p:nvPr userDrawn="1">
            <p:custDataLst>
              <p:tags r:id="rId18"/>
            </p:custDataLst>
          </p:nvPr>
        </p:nvSpPr>
        <p:spPr>
          <a:xfrm>
            <a:off x="324000" y="324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b="0" i="0" noProof="0" err="1">
              <a:latin typeface="Apis For Office" panose="020B0504010101010104" pitchFamily="34" charset="0"/>
            </a:endParaRPr>
          </a:p>
        </p:txBody>
      </p:sp>
      <p:sp>
        <p:nvSpPr>
          <p:cNvPr id="6" name="Rectangle 5" hidden="1">
            <a:extLst>
              <a:ext uri="{FF2B5EF4-FFF2-40B4-BE49-F238E27FC236}">
                <a16:creationId xmlns:a16="http://schemas.microsoft.com/office/drawing/2014/main" id="{61F8F4EB-98F9-49C6-AD23-0434FEEA7DAD}"/>
              </a:ext>
            </a:extLst>
          </p:cNvPr>
          <p:cNvSpPr/>
          <p:nvPr userDrawn="1">
            <p:custDataLst>
              <p:tags r:id="rId19"/>
            </p:custDataLst>
          </p:nvPr>
        </p:nvSpPr>
        <p:spPr>
          <a:xfrm>
            <a:off x="648000" y="324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b="0" i="0" noProof="0" err="1">
              <a:latin typeface="Apis For Office" panose="020B0504010101010104" pitchFamily="34" charset="0"/>
            </a:endParaRPr>
          </a:p>
        </p:txBody>
      </p:sp>
      <p:sp>
        <p:nvSpPr>
          <p:cNvPr id="10" name="Rectangle 9" hidden="1">
            <a:extLst>
              <a:ext uri="{FF2B5EF4-FFF2-40B4-BE49-F238E27FC236}">
                <a16:creationId xmlns:a16="http://schemas.microsoft.com/office/drawing/2014/main" id="{5461F43A-D29F-4117-83B4-78ECC6A90694}"/>
              </a:ext>
            </a:extLst>
          </p:cNvPr>
          <p:cNvSpPr/>
          <p:nvPr userDrawn="1">
            <p:custDataLst>
              <p:tags r:id="rId20"/>
            </p:custDataLst>
          </p:nvPr>
        </p:nvSpPr>
        <p:spPr>
          <a:xfrm>
            <a:off x="2568000" y="324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b="0" i="0" noProof="0" err="1">
              <a:latin typeface="Apis For Office" panose="020B0504010101010104" pitchFamily="34" charset="0"/>
            </a:endParaRPr>
          </a:p>
        </p:txBody>
      </p:sp>
      <p:sp>
        <p:nvSpPr>
          <p:cNvPr id="11" name="Rectangle 10" hidden="1">
            <a:extLst>
              <a:ext uri="{FF2B5EF4-FFF2-40B4-BE49-F238E27FC236}">
                <a16:creationId xmlns:a16="http://schemas.microsoft.com/office/drawing/2014/main" id="{3885B838-2022-4A1F-A84B-BB1127E2EE43}"/>
              </a:ext>
            </a:extLst>
          </p:cNvPr>
          <p:cNvSpPr/>
          <p:nvPr userDrawn="1">
            <p:custDataLst>
              <p:tags r:id="rId21"/>
            </p:custDataLst>
          </p:nvPr>
        </p:nvSpPr>
        <p:spPr>
          <a:xfrm>
            <a:off x="2892000" y="324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b="0" i="0" noProof="0" err="1">
              <a:latin typeface="Apis For Office" panose="020B0504010101010104" pitchFamily="34" charset="0"/>
            </a:endParaRPr>
          </a:p>
        </p:txBody>
      </p:sp>
      <p:sp>
        <p:nvSpPr>
          <p:cNvPr id="12" name="Rectangle 11" hidden="1">
            <a:extLst>
              <a:ext uri="{FF2B5EF4-FFF2-40B4-BE49-F238E27FC236}">
                <a16:creationId xmlns:a16="http://schemas.microsoft.com/office/drawing/2014/main" id="{AC6417FB-6B96-4CAA-9A61-CE3C85379335}"/>
              </a:ext>
            </a:extLst>
          </p:cNvPr>
          <p:cNvSpPr/>
          <p:nvPr userDrawn="1">
            <p:custDataLst>
              <p:tags r:id="rId22"/>
            </p:custDataLst>
          </p:nvPr>
        </p:nvSpPr>
        <p:spPr>
          <a:xfrm>
            <a:off x="4812000" y="324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b="0" i="0" noProof="0" err="1">
              <a:latin typeface="Apis For Office" panose="020B0504010101010104" pitchFamily="34" charset="0"/>
            </a:endParaRPr>
          </a:p>
        </p:txBody>
      </p:sp>
      <p:sp>
        <p:nvSpPr>
          <p:cNvPr id="13" name="Rectangle 12" hidden="1">
            <a:extLst>
              <a:ext uri="{FF2B5EF4-FFF2-40B4-BE49-F238E27FC236}">
                <a16:creationId xmlns:a16="http://schemas.microsoft.com/office/drawing/2014/main" id="{88F2338E-050E-4997-B5FD-16609E6B05AC}"/>
              </a:ext>
            </a:extLst>
          </p:cNvPr>
          <p:cNvSpPr/>
          <p:nvPr userDrawn="1">
            <p:custDataLst>
              <p:tags r:id="rId23"/>
            </p:custDataLst>
          </p:nvPr>
        </p:nvSpPr>
        <p:spPr>
          <a:xfrm>
            <a:off x="5136000" y="324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b="0" i="0" noProof="0" err="1">
              <a:latin typeface="Apis For Office" panose="020B0504010101010104" pitchFamily="34" charset="0"/>
            </a:endParaRPr>
          </a:p>
        </p:txBody>
      </p:sp>
      <p:sp>
        <p:nvSpPr>
          <p:cNvPr id="14" name="Rectangle 13" hidden="1">
            <a:extLst>
              <a:ext uri="{FF2B5EF4-FFF2-40B4-BE49-F238E27FC236}">
                <a16:creationId xmlns:a16="http://schemas.microsoft.com/office/drawing/2014/main" id="{65330914-84C1-4EFF-8088-9FF9153B21A3}"/>
              </a:ext>
            </a:extLst>
          </p:cNvPr>
          <p:cNvSpPr/>
          <p:nvPr userDrawn="1">
            <p:custDataLst>
              <p:tags r:id="rId24"/>
            </p:custDataLst>
          </p:nvPr>
        </p:nvSpPr>
        <p:spPr>
          <a:xfrm>
            <a:off x="7056000" y="324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b="0" i="0" noProof="0" err="1">
              <a:latin typeface="Apis For Office" panose="020B0504010101010104" pitchFamily="34" charset="0"/>
            </a:endParaRPr>
          </a:p>
        </p:txBody>
      </p:sp>
      <p:sp>
        <p:nvSpPr>
          <p:cNvPr id="15" name="Rectangle 14" hidden="1">
            <a:extLst>
              <a:ext uri="{FF2B5EF4-FFF2-40B4-BE49-F238E27FC236}">
                <a16:creationId xmlns:a16="http://schemas.microsoft.com/office/drawing/2014/main" id="{0D9F1F0C-68CC-4F13-A58D-7D5850D6BABB}"/>
              </a:ext>
            </a:extLst>
          </p:cNvPr>
          <p:cNvSpPr/>
          <p:nvPr userDrawn="1">
            <p:custDataLst>
              <p:tags r:id="rId25"/>
            </p:custDataLst>
          </p:nvPr>
        </p:nvSpPr>
        <p:spPr>
          <a:xfrm>
            <a:off x="7380000" y="324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b="0" i="0" noProof="0" err="1">
              <a:latin typeface="Apis For Office" panose="020B0504010101010104" pitchFamily="34" charset="0"/>
            </a:endParaRPr>
          </a:p>
        </p:txBody>
      </p:sp>
      <p:sp>
        <p:nvSpPr>
          <p:cNvPr id="16" name="Rectangle 15" hidden="1">
            <a:extLst>
              <a:ext uri="{FF2B5EF4-FFF2-40B4-BE49-F238E27FC236}">
                <a16:creationId xmlns:a16="http://schemas.microsoft.com/office/drawing/2014/main" id="{FCD1A103-17AC-4A34-8A1D-92E20B67C019}"/>
              </a:ext>
            </a:extLst>
          </p:cNvPr>
          <p:cNvSpPr/>
          <p:nvPr userDrawn="1">
            <p:custDataLst>
              <p:tags r:id="rId26"/>
            </p:custDataLst>
          </p:nvPr>
        </p:nvSpPr>
        <p:spPr>
          <a:xfrm>
            <a:off x="9300000" y="324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b="0" i="0" noProof="0" err="1">
              <a:latin typeface="Apis For Office" panose="020B0504010101010104" pitchFamily="34" charset="0"/>
            </a:endParaRPr>
          </a:p>
        </p:txBody>
      </p:sp>
      <p:sp>
        <p:nvSpPr>
          <p:cNvPr id="17" name="Rectangle 16" hidden="1">
            <a:extLst>
              <a:ext uri="{FF2B5EF4-FFF2-40B4-BE49-F238E27FC236}">
                <a16:creationId xmlns:a16="http://schemas.microsoft.com/office/drawing/2014/main" id="{6D17E478-3C99-48E5-91A4-253FD970A082}"/>
              </a:ext>
            </a:extLst>
          </p:cNvPr>
          <p:cNvSpPr/>
          <p:nvPr userDrawn="1">
            <p:custDataLst>
              <p:tags r:id="rId27"/>
            </p:custDataLst>
          </p:nvPr>
        </p:nvSpPr>
        <p:spPr>
          <a:xfrm>
            <a:off x="9624000" y="324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b="0" i="0" noProof="0" err="1">
              <a:latin typeface="Apis For Office" panose="020B0504010101010104" pitchFamily="34" charset="0"/>
            </a:endParaRPr>
          </a:p>
        </p:txBody>
      </p:sp>
      <p:sp>
        <p:nvSpPr>
          <p:cNvPr id="18" name="Rectangle 17" hidden="1">
            <a:extLst>
              <a:ext uri="{FF2B5EF4-FFF2-40B4-BE49-F238E27FC236}">
                <a16:creationId xmlns:a16="http://schemas.microsoft.com/office/drawing/2014/main" id="{ACBDE3FC-87C8-4EA6-8040-812BA3745D76}"/>
              </a:ext>
            </a:extLst>
          </p:cNvPr>
          <p:cNvSpPr/>
          <p:nvPr userDrawn="1">
            <p:custDataLst>
              <p:tags r:id="rId28"/>
            </p:custDataLst>
          </p:nvPr>
        </p:nvSpPr>
        <p:spPr>
          <a:xfrm>
            <a:off x="11544000" y="324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b="0" i="0" noProof="0" err="1">
              <a:latin typeface="Apis For Office" panose="020B0504010101010104" pitchFamily="34" charset="0"/>
            </a:endParaRPr>
          </a:p>
        </p:txBody>
      </p:sp>
      <p:sp>
        <p:nvSpPr>
          <p:cNvPr id="19" name="Rectangle 18" hidden="1">
            <a:extLst>
              <a:ext uri="{FF2B5EF4-FFF2-40B4-BE49-F238E27FC236}">
                <a16:creationId xmlns:a16="http://schemas.microsoft.com/office/drawing/2014/main" id="{994EE5B0-B3FC-43D9-8B31-B03CA4819265}"/>
              </a:ext>
            </a:extLst>
          </p:cNvPr>
          <p:cNvSpPr/>
          <p:nvPr userDrawn="1">
            <p:custDataLst>
              <p:tags r:id="rId29"/>
            </p:custDataLst>
          </p:nvPr>
        </p:nvSpPr>
        <p:spPr>
          <a:xfrm>
            <a:off x="324000" y="2781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b="0" i="0" noProof="0" err="1">
              <a:latin typeface="Apis For Office" panose="020B0504010101010104" pitchFamily="34" charset="0"/>
            </a:endParaRPr>
          </a:p>
        </p:txBody>
      </p:sp>
      <p:sp>
        <p:nvSpPr>
          <p:cNvPr id="20" name="Rectangle 19" hidden="1">
            <a:extLst>
              <a:ext uri="{FF2B5EF4-FFF2-40B4-BE49-F238E27FC236}">
                <a16:creationId xmlns:a16="http://schemas.microsoft.com/office/drawing/2014/main" id="{71B943CE-F983-40CB-852B-B348DA0EECF9}"/>
              </a:ext>
            </a:extLst>
          </p:cNvPr>
          <p:cNvSpPr/>
          <p:nvPr userDrawn="1">
            <p:custDataLst>
              <p:tags r:id="rId30"/>
            </p:custDataLst>
          </p:nvPr>
        </p:nvSpPr>
        <p:spPr>
          <a:xfrm>
            <a:off x="324000" y="3105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b="0" i="0" noProof="0" err="1">
              <a:latin typeface="Apis For Office" panose="020B0504010101010104" pitchFamily="34" charset="0"/>
            </a:endParaRPr>
          </a:p>
        </p:txBody>
      </p:sp>
      <p:sp>
        <p:nvSpPr>
          <p:cNvPr id="21" name="Rectangle 20" hidden="1">
            <a:extLst>
              <a:ext uri="{FF2B5EF4-FFF2-40B4-BE49-F238E27FC236}">
                <a16:creationId xmlns:a16="http://schemas.microsoft.com/office/drawing/2014/main" id="{195AE9FF-57B5-4B28-95BD-65EB616F8339}"/>
              </a:ext>
            </a:extLst>
          </p:cNvPr>
          <p:cNvSpPr/>
          <p:nvPr userDrawn="1">
            <p:custDataLst>
              <p:tags r:id="rId31"/>
            </p:custDataLst>
          </p:nvPr>
        </p:nvSpPr>
        <p:spPr>
          <a:xfrm>
            <a:off x="324000" y="3429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b="0" i="0" noProof="0" err="1">
              <a:latin typeface="Apis For Office" panose="020B0504010101010104" pitchFamily="34" charset="0"/>
            </a:endParaRPr>
          </a:p>
        </p:txBody>
      </p:sp>
      <p:sp>
        <p:nvSpPr>
          <p:cNvPr id="22" name="Rectangle 21" hidden="1">
            <a:extLst>
              <a:ext uri="{FF2B5EF4-FFF2-40B4-BE49-F238E27FC236}">
                <a16:creationId xmlns:a16="http://schemas.microsoft.com/office/drawing/2014/main" id="{09C4273C-D9B3-4E1C-BECF-E403BC0FED81}"/>
              </a:ext>
            </a:extLst>
          </p:cNvPr>
          <p:cNvSpPr/>
          <p:nvPr userDrawn="1">
            <p:custDataLst>
              <p:tags r:id="rId32"/>
            </p:custDataLst>
          </p:nvPr>
        </p:nvSpPr>
        <p:spPr>
          <a:xfrm>
            <a:off x="324000" y="3753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b="0" i="0" noProof="0" err="1">
              <a:latin typeface="Apis For Office" panose="020B0504010101010104" pitchFamily="34" charset="0"/>
            </a:endParaRPr>
          </a:p>
        </p:txBody>
      </p:sp>
      <p:sp>
        <p:nvSpPr>
          <p:cNvPr id="23" name="Rectangle 22" hidden="1">
            <a:extLst>
              <a:ext uri="{FF2B5EF4-FFF2-40B4-BE49-F238E27FC236}">
                <a16:creationId xmlns:a16="http://schemas.microsoft.com/office/drawing/2014/main" id="{D61A9C98-DFAC-4C93-9FC3-FA4B7268AFD4}"/>
              </a:ext>
            </a:extLst>
          </p:cNvPr>
          <p:cNvSpPr/>
          <p:nvPr userDrawn="1">
            <p:custDataLst>
              <p:tags r:id="rId33"/>
            </p:custDataLst>
          </p:nvPr>
        </p:nvSpPr>
        <p:spPr>
          <a:xfrm>
            <a:off x="648000" y="3753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b="0" i="0" noProof="0" err="1">
              <a:latin typeface="Apis For Office" panose="020B0504010101010104" pitchFamily="34" charset="0"/>
            </a:endParaRPr>
          </a:p>
        </p:txBody>
      </p:sp>
      <p:sp>
        <p:nvSpPr>
          <p:cNvPr id="24" name="Rectangle 23" hidden="1">
            <a:extLst>
              <a:ext uri="{FF2B5EF4-FFF2-40B4-BE49-F238E27FC236}">
                <a16:creationId xmlns:a16="http://schemas.microsoft.com/office/drawing/2014/main" id="{2738953D-847C-44BC-BB1D-3E35D57608D4}"/>
              </a:ext>
            </a:extLst>
          </p:cNvPr>
          <p:cNvSpPr/>
          <p:nvPr userDrawn="1">
            <p:custDataLst>
              <p:tags r:id="rId34"/>
            </p:custDataLst>
          </p:nvPr>
        </p:nvSpPr>
        <p:spPr>
          <a:xfrm>
            <a:off x="2568000" y="3753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b="0" i="0" noProof="0" err="1">
              <a:latin typeface="Apis For Office" panose="020B0504010101010104" pitchFamily="34" charset="0"/>
            </a:endParaRPr>
          </a:p>
        </p:txBody>
      </p:sp>
      <p:sp>
        <p:nvSpPr>
          <p:cNvPr id="25" name="Rectangle 24" hidden="1">
            <a:extLst>
              <a:ext uri="{FF2B5EF4-FFF2-40B4-BE49-F238E27FC236}">
                <a16:creationId xmlns:a16="http://schemas.microsoft.com/office/drawing/2014/main" id="{A85DD5C0-07B7-493F-ACD2-090488BDD5B6}"/>
              </a:ext>
            </a:extLst>
          </p:cNvPr>
          <p:cNvSpPr/>
          <p:nvPr userDrawn="1">
            <p:custDataLst>
              <p:tags r:id="rId35"/>
            </p:custDataLst>
          </p:nvPr>
        </p:nvSpPr>
        <p:spPr>
          <a:xfrm>
            <a:off x="648000" y="3429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b="0" i="0" noProof="0" err="1">
              <a:latin typeface="Apis For Office" panose="020B0504010101010104" pitchFamily="34" charset="0"/>
            </a:endParaRPr>
          </a:p>
        </p:txBody>
      </p:sp>
      <p:sp>
        <p:nvSpPr>
          <p:cNvPr id="37" name="Rectangle 36" hidden="1">
            <a:extLst>
              <a:ext uri="{FF2B5EF4-FFF2-40B4-BE49-F238E27FC236}">
                <a16:creationId xmlns:a16="http://schemas.microsoft.com/office/drawing/2014/main" id="{2D03EC4E-106A-492D-9392-E8DAE462F1BE}"/>
              </a:ext>
            </a:extLst>
          </p:cNvPr>
          <p:cNvSpPr/>
          <p:nvPr userDrawn="1">
            <p:custDataLst>
              <p:tags r:id="rId36"/>
            </p:custDataLst>
          </p:nvPr>
        </p:nvSpPr>
        <p:spPr>
          <a:xfrm>
            <a:off x="2568000" y="3429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b="0" i="0" noProof="0" err="1">
              <a:latin typeface="Apis For Office" panose="020B0504010101010104" pitchFamily="34" charset="0"/>
            </a:endParaRPr>
          </a:p>
        </p:txBody>
      </p:sp>
      <p:sp>
        <p:nvSpPr>
          <p:cNvPr id="45" name="Rectangle 44" hidden="1">
            <a:extLst>
              <a:ext uri="{FF2B5EF4-FFF2-40B4-BE49-F238E27FC236}">
                <a16:creationId xmlns:a16="http://schemas.microsoft.com/office/drawing/2014/main" id="{20022031-21E7-4D6F-92EB-D2DDACC3013D}"/>
              </a:ext>
            </a:extLst>
          </p:cNvPr>
          <p:cNvSpPr/>
          <p:nvPr userDrawn="1">
            <p:custDataLst>
              <p:tags r:id="rId37"/>
            </p:custDataLst>
          </p:nvPr>
        </p:nvSpPr>
        <p:spPr>
          <a:xfrm>
            <a:off x="648000" y="3105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b="0" i="0" noProof="0" err="1">
              <a:latin typeface="Apis For Office" panose="020B0504010101010104" pitchFamily="34" charset="0"/>
            </a:endParaRPr>
          </a:p>
        </p:txBody>
      </p:sp>
      <p:sp>
        <p:nvSpPr>
          <p:cNvPr id="46" name="Rectangle 45" hidden="1">
            <a:extLst>
              <a:ext uri="{FF2B5EF4-FFF2-40B4-BE49-F238E27FC236}">
                <a16:creationId xmlns:a16="http://schemas.microsoft.com/office/drawing/2014/main" id="{0D8C0033-6DD1-44FA-8D1E-C266A6CB5E58}"/>
              </a:ext>
            </a:extLst>
          </p:cNvPr>
          <p:cNvSpPr/>
          <p:nvPr userDrawn="1">
            <p:custDataLst>
              <p:tags r:id="rId38"/>
            </p:custDataLst>
          </p:nvPr>
        </p:nvSpPr>
        <p:spPr>
          <a:xfrm>
            <a:off x="2568000" y="3105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b="0" i="0" noProof="0" err="1">
              <a:latin typeface="Apis For Office" panose="020B0504010101010104" pitchFamily="34" charset="0"/>
            </a:endParaRPr>
          </a:p>
        </p:txBody>
      </p:sp>
      <p:sp>
        <p:nvSpPr>
          <p:cNvPr id="47" name="Rectangle 46" hidden="1">
            <a:extLst>
              <a:ext uri="{FF2B5EF4-FFF2-40B4-BE49-F238E27FC236}">
                <a16:creationId xmlns:a16="http://schemas.microsoft.com/office/drawing/2014/main" id="{5405C511-8E76-4F70-B418-D42EFC88B59C}"/>
              </a:ext>
            </a:extLst>
          </p:cNvPr>
          <p:cNvSpPr/>
          <p:nvPr userDrawn="1">
            <p:custDataLst>
              <p:tags r:id="rId39"/>
            </p:custDataLst>
          </p:nvPr>
        </p:nvSpPr>
        <p:spPr>
          <a:xfrm>
            <a:off x="648000" y="2781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b="0" i="0" noProof="0" err="1">
              <a:latin typeface="Apis For Office" panose="020B0504010101010104" pitchFamily="34" charset="0"/>
            </a:endParaRPr>
          </a:p>
        </p:txBody>
      </p:sp>
      <p:sp>
        <p:nvSpPr>
          <p:cNvPr id="48" name="Rectangle 47" hidden="1">
            <a:extLst>
              <a:ext uri="{FF2B5EF4-FFF2-40B4-BE49-F238E27FC236}">
                <a16:creationId xmlns:a16="http://schemas.microsoft.com/office/drawing/2014/main" id="{3A318B50-011A-4077-B856-5AA6365091AC}"/>
              </a:ext>
            </a:extLst>
          </p:cNvPr>
          <p:cNvSpPr/>
          <p:nvPr userDrawn="1">
            <p:custDataLst>
              <p:tags r:id="rId40"/>
            </p:custDataLst>
          </p:nvPr>
        </p:nvSpPr>
        <p:spPr>
          <a:xfrm>
            <a:off x="2568000" y="2781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b="0" i="0" noProof="0" err="1">
              <a:latin typeface="Apis For Office" panose="020B0504010101010104" pitchFamily="34" charset="0"/>
            </a:endParaRPr>
          </a:p>
        </p:txBody>
      </p:sp>
      <p:sp>
        <p:nvSpPr>
          <p:cNvPr id="49" name="Rectangle 48" hidden="1">
            <a:extLst>
              <a:ext uri="{FF2B5EF4-FFF2-40B4-BE49-F238E27FC236}">
                <a16:creationId xmlns:a16="http://schemas.microsoft.com/office/drawing/2014/main" id="{6A2BCA5B-FE07-43B1-A4B7-31BD6164A6E4}"/>
              </a:ext>
            </a:extLst>
          </p:cNvPr>
          <p:cNvSpPr/>
          <p:nvPr userDrawn="1">
            <p:custDataLst>
              <p:tags r:id="rId41"/>
            </p:custDataLst>
          </p:nvPr>
        </p:nvSpPr>
        <p:spPr>
          <a:xfrm>
            <a:off x="324000" y="6210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b="0" i="0" noProof="0" err="1">
              <a:latin typeface="Apis For Office" panose="020B0504010101010104" pitchFamily="34" charset="0"/>
            </a:endParaRPr>
          </a:p>
        </p:txBody>
      </p:sp>
      <p:sp>
        <p:nvSpPr>
          <p:cNvPr id="50" name="Rectangle 49" hidden="1">
            <a:extLst>
              <a:ext uri="{FF2B5EF4-FFF2-40B4-BE49-F238E27FC236}">
                <a16:creationId xmlns:a16="http://schemas.microsoft.com/office/drawing/2014/main" id="{5C40FFBD-7783-45AC-8A2B-097F0420F8BE}"/>
              </a:ext>
            </a:extLst>
          </p:cNvPr>
          <p:cNvSpPr/>
          <p:nvPr userDrawn="1">
            <p:custDataLst>
              <p:tags r:id="rId42"/>
            </p:custDataLst>
          </p:nvPr>
        </p:nvSpPr>
        <p:spPr>
          <a:xfrm>
            <a:off x="648000" y="6210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b="0" i="0" noProof="0" err="1">
              <a:latin typeface="Apis For Office" panose="020B0504010101010104" pitchFamily="34" charset="0"/>
            </a:endParaRPr>
          </a:p>
        </p:txBody>
      </p:sp>
      <p:sp>
        <p:nvSpPr>
          <p:cNvPr id="51" name="Rectangle 50" hidden="1">
            <a:extLst>
              <a:ext uri="{FF2B5EF4-FFF2-40B4-BE49-F238E27FC236}">
                <a16:creationId xmlns:a16="http://schemas.microsoft.com/office/drawing/2014/main" id="{4CEBE773-5EE2-48C7-957B-8390AB5ACC07}"/>
              </a:ext>
            </a:extLst>
          </p:cNvPr>
          <p:cNvSpPr/>
          <p:nvPr userDrawn="1">
            <p:custDataLst>
              <p:tags r:id="rId43"/>
            </p:custDataLst>
          </p:nvPr>
        </p:nvSpPr>
        <p:spPr>
          <a:xfrm>
            <a:off x="2568000" y="6210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b="0" i="0" noProof="0" err="1">
              <a:latin typeface="Apis For Office" panose="020B0504010101010104" pitchFamily="34" charset="0"/>
            </a:endParaRPr>
          </a:p>
        </p:txBody>
      </p:sp>
      <p:sp>
        <p:nvSpPr>
          <p:cNvPr id="52" name="Rectangle 51" hidden="1">
            <a:extLst>
              <a:ext uri="{FF2B5EF4-FFF2-40B4-BE49-F238E27FC236}">
                <a16:creationId xmlns:a16="http://schemas.microsoft.com/office/drawing/2014/main" id="{A88B1085-4452-48B2-ABE2-B39A1F2C8B5C}"/>
              </a:ext>
            </a:extLst>
          </p:cNvPr>
          <p:cNvSpPr/>
          <p:nvPr userDrawn="1">
            <p:custDataLst>
              <p:tags r:id="rId44"/>
            </p:custDataLst>
          </p:nvPr>
        </p:nvSpPr>
        <p:spPr>
          <a:xfrm>
            <a:off x="2892000" y="6210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b="0" i="0" noProof="0" err="1">
              <a:latin typeface="Apis For Office" panose="020B0504010101010104" pitchFamily="34" charset="0"/>
            </a:endParaRPr>
          </a:p>
        </p:txBody>
      </p:sp>
      <p:sp>
        <p:nvSpPr>
          <p:cNvPr id="53" name="Rectangle 52" hidden="1">
            <a:extLst>
              <a:ext uri="{FF2B5EF4-FFF2-40B4-BE49-F238E27FC236}">
                <a16:creationId xmlns:a16="http://schemas.microsoft.com/office/drawing/2014/main" id="{35677462-D07F-483C-9C29-E04937D96970}"/>
              </a:ext>
            </a:extLst>
          </p:cNvPr>
          <p:cNvSpPr/>
          <p:nvPr userDrawn="1">
            <p:custDataLst>
              <p:tags r:id="rId45"/>
            </p:custDataLst>
          </p:nvPr>
        </p:nvSpPr>
        <p:spPr>
          <a:xfrm>
            <a:off x="4812000" y="6210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b="0" i="0" noProof="0" err="1">
              <a:latin typeface="Apis For Office" panose="020B0504010101010104" pitchFamily="34" charset="0"/>
            </a:endParaRPr>
          </a:p>
        </p:txBody>
      </p:sp>
      <p:sp>
        <p:nvSpPr>
          <p:cNvPr id="54" name="Rectangle 53" hidden="1">
            <a:extLst>
              <a:ext uri="{FF2B5EF4-FFF2-40B4-BE49-F238E27FC236}">
                <a16:creationId xmlns:a16="http://schemas.microsoft.com/office/drawing/2014/main" id="{719982BD-DEFC-4091-A576-C424DBA3C4DD}"/>
              </a:ext>
            </a:extLst>
          </p:cNvPr>
          <p:cNvSpPr/>
          <p:nvPr userDrawn="1">
            <p:custDataLst>
              <p:tags r:id="rId46"/>
            </p:custDataLst>
          </p:nvPr>
        </p:nvSpPr>
        <p:spPr>
          <a:xfrm>
            <a:off x="5136000" y="6210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b="0" i="0" noProof="0" err="1">
              <a:latin typeface="Apis For Office" panose="020B0504010101010104" pitchFamily="34" charset="0"/>
            </a:endParaRPr>
          </a:p>
        </p:txBody>
      </p:sp>
      <p:sp>
        <p:nvSpPr>
          <p:cNvPr id="55" name="Rectangle 54" hidden="1">
            <a:extLst>
              <a:ext uri="{FF2B5EF4-FFF2-40B4-BE49-F238E27FC236}">
                <a16:creationId xmlns:a16="http://schemas.microsoft.com/office/drawing/2014/main" id="{09DABF0B-9E1E-4C4B-B44A-B858D0F51253}"/>
              </a:ext>
            </a:extLst>
          </p:cNvPr>
          <p:cNvSpPr/>
          <p:nvPr userDrawn="1">
            <p:custDataLst>
              <p:tags r:id="rId47"/>
            </p:custDataLst>
          </p:nvPr>
        </p:nvSpPr>
        <p:spPr>
          <a:xfrm>
            <a:off x="7056000" y="6210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b="0" i="0" noProof="0" err="1">
              <a:latin typeface="Apis For Office" panose="020B0504010101010104" pitchFamily="34" charset="0"/>
            </a:endParaRPr>
          </a:p>
        </p:txBody>
      </p:sp>
      <p:sp>
        <p:nvSpPr>
          <p:cNvPr id="56" name="Rectangle 55" hidden="1">
            <a:extLst>
              <a:ext uri="{FF2B5EF4-FFF2-40B4-BE49-F238E27FC236}">
                <a16:creationId xmlns:a16="http://schemas.microsoft.com/office/drawing/2014/main" id="{4C2D3A6A-66FD-4AEE-8C1E-B6E5EECF6AC4}"/>
              </a:ext>
            </a:extLst>
          </p:cNvPr>
          <p:cNvSpPr/>
          <p:nvPr userDrawn="1">
            <p:custDataLst>
              <p:tags r:id="rId48"/>
            </p:custDataLst>
          </p:nvPr>
        </p:nvSpPr>
        <p:spPr>
          <a:xfrm>
            <a:off x="7380000" y="6210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b="0" i="0" noProof="0" err="1">
              <a:latin typeface="Apis For Office" panose="020B0504010101010104" pitchFamily="34" charset="0"/>
            </a:endParaRPr>
          </a:p>
        </p:txBody>
      </p:sp>
      <p:sp>
        <p:nvSpPr>
          <p:cNvPr id="57" name="Rectangle 56" hidden="1">
            <a:extLst>
              <a:ext uri="{FF2B5EF4-FFF2-40B4-BE49-F238E27FC236}">
                <a16:creationId xmlns:a16="http://schemas.microsoft.com/office/drawing/2014/main" id="{2D1F338B-CF9E-4B33-946A-4DB709760AF6}"/>
              </a:ext>
            </a:extLst>
          </p:cNvPr>
          <p:cNvSpPr/>
          <p:nvPr userDrawn="1">
            <p:custDataLst>
              <p:tags r:id="rId49"/>
            </p:custDataLst>
          </p:nvPr>
        </p:nvSpPr>
        <p:spPr>
          <a:xfrm>
            <a:off x="9300000" y="6210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b="0" i="0" noProof="0" err="1">
              <a:latin typeface="Apis For Office" panose="020B0504010101010104" pitchFamily="34" charset="0"/>
            </a:endParaRPr>
          </a:p>
        </p:txBody>
      </p:sp>
      <p:sp>
        <p:nvSpPr>
          <p:cNvPr id="58" name="Rectangle 57" hidden="1">
            <a:extLst>
              <a:ext uri="{FF2B5EF4-FFF2-40B4-BE49-F238E27FC236}">
                <a16:creationId xmlns:a16="http://schemas.microsoft.com/office/drawing/2014/main" id="{C62DDC7A-A75D-47D1-8199-CF07F2BDFB07}"/>
              </a:ext>
            </a:extLst>
          </p:cNvPr>
          <p:cNvSpPr/>
          <p:nvPr userDrawn="1">
            <p:custDataLst>
              <p:tags r:id="rId50"/>
            </p:custDataLst>
          </p:nvPr>
        </p:nvSpPr>
        <p:spPr>
          <a:xfrm>
            <a:off x="9624000" y="6210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b="0" i="0" noProof="0" err="1">
              <a:latin typeface="Apis For Office" panose="020B0504010101010104" pitchFamily="34" charset="0"/>
            </a:endParaRPr>
          </a:p>
        </p:txBody>
      </p:sp>
      <p:sp>
        <p:nvSpPr>
          <p:cNvPr id="59" name="Rectangle 58" hidden="1">
            <a:extLst>
              <a:ext uri="{FF2B5EF4-FFF2-40B4-BE49-F238E27FC236}">
                <a16:creationId xmlns:a16="http://schemas.microsoft.com/office/drawing/2014/main" id="{58B5BE77-B2A7-4D7F-8E0B-C3E954ED65B5}"/>
              </a:ext>
            </a:extLst>
          </p:cNvPr>
          <p:cNvSpPr/>
          <p:nvPr userDrawn="1">
            <p:custDataLst>
              <p:tags r:id="rId51"/>
            </p:custDataLst>
          </p:nvPr>
        </p:nvSpPr>
        <p:spPr>
          <a:xfrm>
            <a:off x="11544000" y="6210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b="0" i="0" noProof="0" err="1">
              <a:latin typeface="Apis For Office" panose="020B0504010101010104" pitchFamily="34" charset="0"/>
            </a:endParaRPr>
          </a:p>
        </p:txBody>
      </p:sp>
      <p:sp>
        <p:nvSpPr>
          <p:cNvPr id="60" name="Rectangle 59" hidden="1">
            <a:extLst>
              <a:ext uri="{FF2B5EF4-FFF2-40B4-BE49-F238E27FC236}">
                <a16:creationId xmlns:a16="http://schemas.microsoft.com/office/drawing/2014/main" id="{FCFBBBC3-8FB6-4FAC-ADAD-D2D96E64A22C}"/>
              </a:ext>
            </a:extLst>
          </p:cNvPr>
          <p:cNvSpPr/>
          <p:nvPr userDrawn="1">
            <p:custDataLst>
              <p:tags r:id="rId52"/>
            </p:custDataLst>
          </p:nvPr>
        </p:nvSpPr>
        <p:spPr>
          <a:xfrm>
            <a:off x="2892000" y="3753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b="0" i="0" noProof="0" err="1">
              <a:latin typeface="Apis For Office" panose="020B0504010101010104" pitchFamily="34" charset="0"/>
            </a:endParaRPr>
          </a:p>
        </p:txBody>
      </p:sp>
      <p:sp>
        <p:nvSpPr>
          <p:cNvPr id="61" name="Rectangle 60" hidden="1">
            <a:extLst>
              <a:ext uri="{FF2B5EF4-FFF2-40B4-BE49-F238E27FC236}">
                <a16:creationId xmlns:a16="http://schemas.microsoft.com/office/drawing/2014/main" id="{2C5A7DD2-B5CE-413A-9B54-583BA9EBCDFF}"/>
              </a:ext>
            </a:extLst>
          </p:cNvPr>
          <p:cNvSpPr/>
          <p:nvPr userDrawn="1">
            <p:custDataLst>
              <p:tags r:id="rId53"/>
            </p:custDataLst>
          </p:nvPr>
        </p:nvSpPr>
        <p:spPr>
          <a:xfrm>
            <a:off x="4812000" y="3753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b="0" i="0" noProof="0" err="1">
              <a:latin typeface="Apis For Office" panose="020B0504010101010104" pitchFamily="34" charset="0"/>
            </a:endParaRPr>
          </a:p>
        </p:txBody>
      </p:sp>
      <p:sp>
        <p:nvSpPr>
          <p:cNvPr id="62" name="Rectangle 61" hidden="1">
            <a:extLst>
              <a:ext uri="{FF2B5EF4-FFF2-40B4-BE49-F238E27FC236}">
                <a16:creationId xmlns:a16="http://schemas.microsoft.com/office/drawing/2014/main" id="{D9461BA4-4B7F-4140-AC43-136B90730752}"/>
              </a:ext>
            </a:extLst>
          </p:cNvPr>
          <p:cNvSpPr/>
          <p:nvPr userDrawn="1">
            <p:custDataLst>
              <p:tags r:id="rId54"/>
            </p:custDataLst>
          </p:nvPr>
        </p:nvSpPr>
        <p:spPr>
          <a:xfrm>
            <a:off x="2892000" y="3429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b="0" i="0" noProof="0" err="1">
              <a:latin typeface="Apis For Office" panose="020B0504010101010104" pitchFamily="34" charset="0"/>
            </a:endParaRPr>
          </a:p>
        </p:txBody>
      </p:sp>
      <p:sp>
        <p:nvSpPr>
          <p:cNvPr id="63" name="Rectangle 62" hidden="1">
            <a:extLst>
              <a:ext uri="{FF2B5EF4-FFF2-40B4-BE49-F238E27FC236}">
                <a16:creationId xmlns:a16="http://schemas.microsoft.com/office/drawing/2014/main" id="{DEB946CF-96A1-4659-9385-72D850C9C025}"/>
              </a:ext>
            </a:extLst>
          </p:cNvPr>
          <p:cNvSpPr/>
          <p:nvPr userDrawn="1">
            <p:custDataLst>
              <p:tags r:id="rId55"/>
            </p:custDataLst>
          </p:nvPr>
        </p:nvSpPr>
        <p:spPr>
          <a:xfrm>
            <a:off x="4812000" y="3429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b="0" i="0" noProof="0" err="1">
              <a:latin typeface="Apis For Office" panose="020B0504010101010104" pitchFamily="34" charset="0"/>
            </a:endParaRPr>
          </a:p>
        </p:txBody>
      </p:sp>
      <p:sp>
        <p:nvSpPr>
          <p:cNvPr id="64" name="Rectangle 63" hidden="1">
            <a:extLst>
              <a:ext uri="{FF2B5EF4-FFF2-40B4-BE49-F238E27FC236}">
                <a16:creationId xmlns:a16="http://schemas.microsoft.com/office/drawing/2014/main" id="{742C5205-4F49-47AB-B503-BC7F63858642}"/>
              </a:ext>
            </a:extLst>
          </p:cNvPr>
          <p:cNvSpPr/>
          <p:nvPr userDrawn="1">
            <p:custDataLst>
              <p:tags r:id="rId56"/>
            </p:custDataLst>
          </p:nvPr>
        </p:nvSpPr>
        <p:spPr>
          <a:xfrm>
            <a:off x="2892000" y="3105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b="0" i="0" noProof="0" err="1">
              <a:latin typeface="Apis For Office" panose="020B0504010101010104" pitchFamily="34" charset="0"/>
            </a:endParaRPr>
          </a:p>
        </p:txBody>
      </p:sp>
      <p:sp>
        <p:nvSpPr>
          <p:cNvPr id="65" name="Rectangle 64" hidden="1">
            <a:extLst>
              <a:ext uri="{FF2B5EF4-FFF2-40B4-BE49-F238E27FC236}">
                <a16:creationId xmlns:a16="http://schemas.microsoft.com/office/drawing/2014/main" id="{5B2DC920-B604-43E9-ADC1-B26167353D44}"/>
              </a:ext>
            </a:extLst>
          </p:cNvPr>
          <p:cNvSpPr/>
          <p:nvPr userDrawn="1">
            <p:custDataLst>
              <p:tags r:id="rId57"/>
            </p:custDataLst>
          </p:nvPr>
        </p:nvSpPr>
        <p:spPr>
          <a:xfrm>
            <a:off x="4812000" y="3105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b="0" i="0" noProof="0" err="1">
              <a:latin typeface="Apis For Office" panose="020B0504010101010104" pitchFamily="34" charset="0"/>
            </a:endParaRPr>
          </a:p>
        </p:txBody>
      </p:sp>
      <p:sp>
        <p:nvSpPr>
          <p:cNvPr id="66" name="Rectangle 65" hidden="1">
            <a:extLst>
              <a:ext uri="{FF2B5EF4-FFF2-40B4-BE49-F238E27FC236}">
                <a16:creationId xmlns:a16="http://schemas.microsoft.com/office/drawing/2014/main" id="{419CE6B2-B4FC-4BBD-937B-2FAF2EC436EB}"/>
              </a:ext>
            </a:extLst>
          </p:cNvPr>
          <p:cNvSpPr/>
          <p:nvPr userDrawn="1">
            <p:custDataLst>
              <p:tags r:id="rId58"/>
            </p:custDataLst>
          </p:nvPr>
        </p:nvSpPr>
        <p:spPr>
          <a:xfrm>
            <a:off x="2892000" y="2781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b="0" i="0" noProof="0" err="1">
              <a:latin typeface="Apis For Office" panose="020B0504010101010104" pitchFamily="34" charset="0"/>
            </a:endParaRPr>
          </a:p>
        </p:txBody>
      </p:sp>
      <p:sp>
        <p:nvSpPr>
          <p:cNvPr id="67" name="Rectangle 66" hidden="1">
            <a:extLst>
              <a:ext uri="{FF2B5EF4-FFF2-40B4-BE49-F238E27FC236}">
                <a16:creationId xmlns:a16="http://schemas.microsoft.com/office/drawing/2014/main" id="{24F744BF-7A2A-44A1-99AF-BF4D80F50B40}"/>
              </a:ext>
            </a:extLst>
          </p:cNvPr>
          <p:cNvSpPr/>
          <p:nvPr userDrawn="1">
            <p:custDataLst>
              <p:tags r:id="rId59"/>
            </p:custDataLst>
          </p:nvPr>
        </p:nvSpPr>
        <p:spPr>
          <a:xfrm>
            <a:off x="4812000" y="2781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b="0" i="0" noProof="0" err="1">
              <a:latin typeface="Apis For Office" panose="020B0504010101010104" pitchFamily="34" charset="0"/>
            </a:endParaRPr>
          </a:p>
        </p:txBody>
      </p:sp>
      <p:sp>
        <p:nvSpPr>
          <p:cNvPr id="68" name="Rectangle 67" hidden="1">
            <a:extLst>
              <a:ext uri="{FF2B5EF4-FFF2-40B4-BE49-F238E27FC236}">
                <a16:creationId xmlns:a16="http://schemas.microsoft.com/office/drawing/2014/main" id="{4A561C12-BD2C-4ABE-9ACE-047842A9B253}"/>
              </a:ext>
            </a:extLst>
          </p:cNvPr>
          <p:cNvSpPr/>
          <p:nvPr userDrawn="1">
            <p:custDataLst>
              <p:tags r:id="rId60"/>
            </p:custDataLst>
          </p:nvPr>
        </p:nvSpPr>
        <p:spPr>
          <a:xfrm>
            <a:off x="5136000" y="3753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b="0" i="0" noProof="0" err="1">
              <a:latin typeface="Apis For Office" panose="020B0504010101010104" pitchFamily="34" charset="0"/>
            </a:endParaRPr>
          </a:p>
        </p:txBody>
      </p:sp>
      <p:sp>
        <p:nvSpPr>
          <p:cNvPr id="69" name="Rectangle 68" hidden="1">
            <a:extLst>
              <a:ext uri="{FF2B5EF4-FFF2-40B4-BE49-F238E27FC236}">
                <a16:creationId xmlns:a16="http://schemas.microsoft.com/office/drawing/2014/main" id="{1F79B3EE-7015-44C0-B98B-D7976E3CC6C0}"/>
              </a:ext>
            </a:extLst>
          </p:cNvPr>
          <p:cNvSpPr/>
          <p:nvPr userDrawn="1">
            <p:custDataLst>
              <p:tags r:id="rId61"/>
            </p:custDataLst>
          </p:nvPr>
        </p:nvSpPr>
        <p:spPr>
          <a:xfrm>
            <a:off x="7056000" y="3753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b="0" i="0" noProof="0" err="1">
              <a:latin typeface="Apis For Office" panose="020B0504010101010104" pitchFamily="34" charset="0"/>
            </a:endParaRPr>
          </a:p>
        </p:txBody>
      </p:sp>
      <p:sp>
        <p:nvSpPr>
          <p:cNvPr id="70" name="Rectangle 69" hidden="1">
            <a:extLst>
              <a:ext uri="{FF2B5EF4-FFF2-40B4-BE49-F238E27FC236}">
                <a16:creationId xmlns:a16="http://schemas.microsoft.com/office/drawing/2014/main" id="{55195DF3-05B5-49EC-8E2A-6D131BFB07E4}"/>
              </a:ext>
            </a:extLst>
          </p:cNvPr>
          <p:cNvSpPr/>
          <p:nvPr userDrawn="1">
            <p:custDataLst>
              <p:tags r:id="rId62"/>
            </p:custDataLst>
          </p:nvPr>
        </p:nvSpPr>
        <p:spPr>
          <a:xfrm>
            <a:off x="5136000" y="3429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b="0" i="0" noProof="0" err="1">
              <a:latin typeface="Apis For Office" panose="020B0504010101010104" pitchFamily="34" charset="0"/>
            </a:endParaRPr>
          </a:p>
        </p:txBody>
      </p:sp>
      <p:sp>
        <p:nvSpPr>
          <p:cNvPr id="71" name="Rectangle 70" hidden="1">
            <a:extLst>
              <a:ext uri="{FF2B5EF4-FFF2-40B4-BE49-F238E27FC236}">
                <a16:creationId xmlns:a16="http://schemas.microsoft.com/office/drawing/2014/main" id="{6C7ACCBF-3785-451F-8D26-06EB8169ED29}"/>
              </a:ext>
            </a:extLst>
          </p:cNvPr>
          <p:cNvSpPr/>
          <p:nvPr userDrawn="1">
            <p:custDataLst>
              <p:tags r:id="rId63"/>
            </p:custDataLst>
          </p:nvPr>
        </p:nvSpPr>
        <p:spPr>
          <a:xfrm>
            <a:off x="7056000" y="3429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b="0" i="0" noProof="0" err="1">
              <a:latin typeface="Apis For Office" panose="020B0504010101010104" pitchFamily="34" charset="0"/>
            </a:endParaRPr>
          </a:p>
        </p:txBody>
      </p:sp>
      <p:sp>
        <p:nvSpPr>
          <p:cNvPr id="72" name="Rectangle 71" hidden="1">
            <a:extLst>
              <a:ext uri="{FF2B5EF4-FFF2-40B4-BE49-F238E27FC236}">
                <a16:creationId xmlns:a16="http://schemas.microsoft.com/office/drawing/2014/main" id="{0DB1FB36-F0B8-4569-B24C-A7FE882E3A0D}"/>
              </a:ext>
            </a:extLst>
          </p:cNvPr>
          <p:cNvSpPr/>
          <p:nvPr userDrawn="1">
            <p:custDataLst>
              <p:tags r:id="rId64"/>
            </p:custDataLst>
          </p:nvPr>
        </p:nvSpPr>
        <p:spPr>
          <a:xfrm>
            <a:off x="5136000" y="3105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b="0" i="0" noProof="0" err="1">
              <a:latin typeface="Apis For Office" panose="020B0504010101010104" pitchFamily="34" charset="0"/>
            </a:endParaRPr>
          </a:p>
        </p:txBody>
      </p:sp>
      <p:sp>
        <p:nvSpPr>
          <p:cNvPr id="73" name="Rectangle 72" hidden="1">
            <a:extLst>
              <a:ext uri="{FF2B5EF4-FFF2-40B4-BE49-F238E27FC236}">
                <a16:creationId xmlns:a16="http://schemas.microsoft.com/office/drawing/2014/main" id="{A16BF7E9-5EB1-4763-B3B3-B9BDDFCE9368}"/>
              </a:ext>
            </a:extLst>
          </p:cNvPr>
          <p:cNvSpPr/>
          <p:nvPr userDrawn="1">
            <p:custDataLst>
              <p:tags r:id="rId65"/>
            </p:custDataLst>
          </p:nvPr>
        </p:nvSpPr>
        <p:spPr>
          <a:xfrm>
            <a:off x="7056000" y="3105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b="0" i="0" noProof="0" err="1">
              <a:latin typeface="Apis For Office" panose="020B0504010101010104" pitchFamily="34" charset="0"/>
            </a:endParaRPr>
          </a:p>
        </p:txBody>
      </p:sp>
      <p:sp>
        <p:nvSpPr>
          <p:cNvPr id="74" name="Rectangle 73" hidden="1">
            <a:extLst>
              <a:ext uri="{FF2B5EF4-FFF2-40B4-BE49-F238E27FC236}">
                <a16:creationId xmlns:a16="http://schemas.microsoft.com/office/drawing/2014/main" id="{B859330A-8EF0-4EC1-8579-E436CA633192}"/>
              </a:ext>
            </a:extLst>
          </p:cNvPr>
          <p:cNvSpPr/>
          <p:nvPr userDrawn="1">
            <p:custDataLst>
              <p:tags r:id="rId66"/>
            </p:custDataLst>
          </p:nvPr>
        </p:nvSpPr>
        <p:spPr>
          <a:xfrm>
            <a:off x="5136000" y="2781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b="0" i="0" noProof="0" err="1">
              <a:latin typeface="Apis For Office" panose="020B0504010101010104" pitchFamily="34" charset="0"/>
            </a:endParaRPr>
          </a:p>
        </p:txBody>
      </p:sp>
      <p:sp>
        <p:nvSpPr>
          <p:cNvPr id="75" name="Rectangle 74" hidden="1">
            <a:extLst>
              <a:ext uri="{FF2B5EF4-FFF2-40B4-BE49-F238E27FC236}">
                <a16:creationId xmlns:a16="http://schemas.microsoft.com/office/drawing/2014/main" id="{28ADAA1F-5B13-4CA7-92F6-B9BD284DD1E1}"/>
              </a:ext>
            </a:extLst>
          </p:cNvPr>
          <p:cNvSpPr/>
          <p:nvPr userDrawn="1">
            <p:custDataLst>
              <p:tags r:id="rId67"/>
            </p:custDataLst>
          </p:nvPr>
        </p:nvSpPr>
        <p:spPr>
          <a:xfrm>
            <a:off x="7056000" y="2781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b="0" i="0" noProof="0" err="1">
              <a:latin typeface="Apis For Office" panose="020B0504010101010104" pitchFamily="34" charset="0"/>
            </a:endParaRPr>
          </a:p>
        </p:txBody>
      </p:sp>
      <p:sp>
        <p:nvSpPr>
          <p:cNvPr id="76" name="Rectangle 75" hidden="1">
            <a:extLst>
              <a:ext uri="{FF2B5EF4-FFF2-40B4-BE49-F238E27FC236}">
                <a16:creationId xmlns:a16="http://schemas.microsoft.com/office/drawing/2014/main" id="{D063FCBC-0F82-4BF7-A4F3-63086372BCA1}"/>
              </a:ext>
            </a:extLst>
          </p:cNvPr>
          <p:cNvSpPr/>
          <p:nvPr userDrawn="1">
            <p:custDataLst>
              <p:tags r:id="rId68"/>
            </p:custDataLst>
          </p:nvPr>
        </p:nvSpPr>
        <p:spPr>
          <a:xfrm>
            <a:off x="7380000" y="3753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b="0" i="0" noProof="0" err="1">
              <a:latin typeface="Apis For Office" panose="020B0504010101010104" pitchFamily="34" charset="0"/>
            </a:endParaRPr>
          </a:p>
        </p:txBody>
      </p:sp>
      <p:sp>
        <p:nvSpPr>
          <p:cNvPr id="77" name="Rectangle 76" hidden="1">
            <a:extLst>
              <a:ext uri="{FF2B5EF4-FFF2-40B4-BE49-F238E27FC236}">
                <a16:creationId xmlns:a16="http://schemas.microsoft.com/office/drawing/2014/main" id="{CE645546-D2AC-47E6-9FEE-B872688AACBC}"/>
              </a:ext>
            </a:extLst>
          </p:cNvPr>
          <p:cNvSpPr/>
          <p:nvPr userDrawn="1">
            <p:custDataLst>
              <p:tags r:id="rId69"/>
            </p:custDataLst>
          </p:nvPr>
        </p:nvSpPr>
        <p:spPr>
          <a:xfrm>
            <a:off x="9300000" y="3753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b="0" i="0" noProof="0" err="1">
              <a:latin typeface="Apis For Office" panose="020B0504010101010104" pitchFamily="34" charset="0"/>
            </a:endParaRPr>
          </a:p>
        </p:txBody>
      </p:sp>
      <p:sp>
        <p:nvSpPr>
          <p:cNvPr id="78" name="Rectangle 77" hidden="1">
            <a:extLst>
              <a:ext uri="{FF2B5EF4-FFF2-40B4-BE49-F238E27FC236}">
                <a16:creationId xmlns:a16="http://schemas.microsoft.com/office/drawing/2014/main" id="{67D40869-4909-44AB-ADF7-F7E881C8F368}"/>
              </a:ext>
            </a:extLst>
          </p:cNvPr>
          <p:cNvSpPr/>
          <p:nvPr userDrawn="1">
            <p:custDataLst>
              <p:tags r:id="rId70"/>
            </p:custDataLst>
          </p:nvPr>
        </p:nvSpPr>
        <p:spPr>
          <a:xfrm>
            <a:off x="7380000" y="3429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b="0" i="0" noProof="0" err="1">
              <a:latin typeface="Apis For Office" panose="020B0504010101010104" pitchFamily="34" charset="0"/>
            </a:endParaRPr>
          </a:p>
        </p:txBody>
      </p:sp>
      <p:sp>
        <p:nvSpPr>
          <p:cNvPr id="79" name="Rectangle 78" hidden="1">
            <a:extLst>
              <a:ext uri="{FF2B5EF4-FFF2-40B4-BE49-F238E27FC236}">
                <a16:creationId xmlns:a16="http://schemas.microsoft.com/office/drawing/2014/main" id="{135A9F82-A30E-49D6-85D5-F27123AF0F10}"/>
              </a:ext>
            </a:extLst>
          </p:cNvPr>
          <p:cNvSpPr/>
          <p:nvPr userDrawn="1">
            <p:custDataLst>
              <p:tags r:id="rId71"/>
            </p:custDataLst>
          </p:nvPr>
        </p:nvSpPr>
        <p:spPr>
          <a:xfrm>
            <a:off x="9300000" y="3429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b="0" i="0" noProof="0" err="1">
              <a:latin typeface="Apis For Office" panose="020B0504010101010104" pitchFamily="34" charset="0"/>
            </a:endParaRPr>
          </a:p>
        </p:txBody>
      </p:sp>
      <p:sp>
        <p:nvSpPr>
          <p:cNvPr id="80" name="Rectangle 79" hidden="1">
            <a:extLst>
              <a:ext uri="{FF2B5EF4-FFF2-40B4-BE49-F238E27FC236}">
                <a16:creationId xmlns:a16="http://schemas.microsoft.com/office/drawing/2014/main" id="{95983F4E-3EE6-4BD7-AD35-C47ED01C5ED4}"/>
              </a:ext>
            </a:extLst>
          </p:cNvPr>
          <p:cNvSpPr/>
          <p:nvPr userDrawn="1">
            <p:custDataLst>
              <p:tags r:id="rId72"/>
            </p:custDataLst>
          </p:nvPr>
        </p:nvSpPr>
        <p:spPr>
          <a:xfrm>
            <a:off x="7380000" y="3105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b="0" i="0" noProof="0" err="1">
              <a:latin typeface="Apis For Office" panose="020B0504010101010104" pitchFamily="34" charset="0"/>
            </a:endParaRPr>
          </a:p>
        </p:txBody>
      </p:sp>
      <p:sp>
        <p:nvSpPr>
          <p:cNvPr id="81" name="Rectangle 80" hidden="1">
            <a:extLst>
              <a:ext uri="{FF2B5EF4-FFF2-40B4-BE49-F238E27FC236}">
                <a16:creationId xmlns:a16="http://schemas.microsoft.com/office/drawing/2014/main" id="{F717EFA4-0ED4-4A46-9AFD-0F0A6E65D253}"/>
              </a:ext>
            </a:extLst>
          </p:cNvPr>
          <p:cNvSpPr/>
          <p:nvPr userDrawn="1">
            <p:custDataLst>
              <p:tags r:id="rId73"/>
            </p:custDataLst>
          </p:nvPr>
        </p:nvSpPr>
        <p:spPr>
          <a:xfrm>
            <a:off x="9300000" y="3105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b="0" i="0" noProof="0" err="1">
              <a:latin typeface="Apis For Office" panose="020B0504010101010104" pitchFamily="34" charset="0"/>
            </a:endParaRPr>
          </a:p>
        </p:txBody>
      </p:sp>
      <p:sp>
        <p:nvSpPr>
          <p:cNvPr id="82" name="Rectangle 81" hidden="1">
            <a:extLst>
              <a:ext uri="{FF2B5EF4-FFF2-40B4-BE49-F238E27FC236}">
                <a16:creationId xmlns:a16="http://schemas.microsoft.com/office/drawing/2014/main" id="{6E85224F-39CC-4044-9201-BDF5309E2509}"/>
              </a:ext>
            </a:extLst>
          </p:cNvPr>
          <p:cNvSpPr/>
          <p:nvPr userDrawn="1">
            <p:custDataLst>
              <p:tags r:id="rId74"/>
            </p:custDataLst>
          </p:nvPr>
        </p:nvSpPr>
        <p:spPr>
          <a:xfrm>
            <a:off x="7380000" y="2781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b="0" i="0" noProof="0" err="1">
              <a:latin typeface="Apis For Office" panose="020B0504010101010104" pitchFamily="34" charset="0"/>
            </a:endParaRPr>
          </a:p>
        </p:txBody>
      </p:sp>
      <p:sp>
        <p:nvSpPr>
          <p:cNvPr id="83" name="Rectangle 82" hidden="1">
            <a:extLst>
              <a:ext uri="{FF2B5EF4-FFF2-40B4-BE49-F238E27FC236}">
                <a16:creationId xmlns:a16="http://schemas.microsoft.com/office/drawing/2014/main" id="{C5FFBE79-1CFF-48A7-9FA3-6763881AA963}"/>
              </a:ext>
            </a:extLst>
          </p:cNvPr>
          <p:cNvSpPr/>
          <p:nvPr userDrawn="1">
            <p:custDataLst>
              <p:tags r:id="rId75"/>
            </p:custDataLst>
          </p:nvPr>
        </p:nvSpPr>
        <p:spPr>
          <a:xfrm>
            <a:off x="9300000" y="2781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b="0" i="0" noProof="0" err="1">
              <a:latin typeface="Apis For Office" panose="020B0504010101010104" pitchFamily="34" charset="0"/>
            </a:endParaRPr>
          </a:p>
        </p:txBody>
      </p:sp>
      <p:sp>
        <p:nvSpPr>
          <p:cNvPr id="84" name="Rectangle 83" hidden="1">
            <a:extLst>
              <a:ext uri="{FF2B5EF4-FFF2-40B4-BE49-F238E27FC236}">
                <a16:creationId xmlns:a16="http://schemas.microsoft.com/office/drawing/2014/main" id="{C7039B6D-AC56-40A5-858D-599754E1E0AD}"/>
              </a:ext>
            </a:extLst>
          </p:cNvPr>
          <p:cNvSpPr/>
          <p:nvPr userDrawn="1">
            <p:custDataLst>
              <p:tags r:id="rId76"/>
            </p:custDataLst>
          </p:nvPr>
        </p:nvSpPr>
        <p:spPr>
          <a:xfrm>
            <a:off x="9624000" y="3753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b="0" i="0" noProof="0" err="1">
              <a:latin typeface="Apis For Office" panose="020B0504010101010104" pitchFamily="34" charset="0"/>
            </a:endParaRPr>
          </a:p>
        </p:txBody>
      </p:sp>
      <p:sp>
        <p:nvSpPr>
          <p:cNvPr id="85" name="Rectangle 84" hidden="1">
            <a:extLst>
              <a:ext uri="{FF2B5EF4-FFF2-40B4-BE49-F238E27FC236}">
                <a16:creationId xmlns:a16="http://schemas.microsoft.com/office/drawing/2014/main" id="{71018EC8-1FEE-415C-B1E0-DAFC251C6F4F}"/>
              </a:ext>
            </a:extLst>
          </p:cNvPr>
          <p:cNvSpPr/>
          <p:nvPr userDrawn="1">
            <p:custDataLst>
              <p:tags r:id="rId77"/>
            </p:custDataLst>
          </p:nvPr>
        </p:nvSpPr>
        <p:spPr>
          <a:xfrm>
            <a:off x="11544000" y="3753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b="0" i="0" noProof="0" err="1">
              <a:latin typeface="Apis For Office" panose="020B0504010101010104" pitchFamily="34" charset="0"/>
            </a:endParaRPr>
          </a:p>
        </p:txBody>
      </p:sp>
      <p:sp>
        <p:nvSpPr>
          <p:cNvPr id="86" name="Rectangle 85" hidden="1">
            <a:extLst>
              <a:ext uri="{FF2B5EF4-FFF2-40B4-BE49-F238E27FC236}">
                <a16:creationId xmlns:a16="http://schemas.microsoft.com/office/drawing/2014/main" id="{33D0B803-F928-4AB8-9FA8-7A2550C65926}"/>
              </a:ext>
            </a:extLst>
          </p:cNvPr>
          <p:cNvSpPr/>
          <p:nvPr userDrawn="1">
            <p:custDataLst>
              <p:tags r:id="rId78"/>
            </p:custDataLst>
          </p:nvPr>
        </p:nvSpPr>
        <p:spPr>
          <a:xfrm>
            <a:off x="9624000" y="3429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b="0" i="0" noProof="0" err="1">
              <a:latin typeface="Apis For Office" panose="020B0504010101010104" pitchFamily="34" charset="0"/>
            </a:endParaRPr>
          </a:p>
        </p:txBody>
      </p:sp>
      <p:sp>
        <p:nvSpPr>
          <p:cNvPr id="87" name="Rectangle 86" hidden="1">
            <a:extLst>
              <a:ext uri="{FF2B5EF4-FFF2-40B4-BE49-F238E27FC236}">
                <a16:creationId xmlns:a16="http://schemas.microsoft.com/office/drawing/2014/main" id="{A74BCB38-7D1D-4BB9-94CE-ADBDC5DAB010}"/>
              </a:ext>
            </a:extLst>
          </p:cNvPr>
          <p:cNvSpPr/>
          <p:nvPr userDrawn="1">
            <p:custDataLst>
              <p:tags r:id="rId79"/>
            </p:custDataLst>
          </p:nvPr>
        </p:nvSpPr>
        <p:spPr>
          <a:xfrm>
            <a:off x="11544000" y="3429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b="0" i="0" noProof="0" err="1">
              <a:latin typeface="Apis For Office" panose="020B0504010101010104" pitchFamily="34" charset="0"/>
            </a:endParaRPr>
          </a:p>
        </p:txBody>
      </p:sp>
      <p:sp>
        <p:nvSpPr>
          <p:cNvPr id="88" name="Rectangle 87" hidden="1">
            <a:extLst>
              <a:ext uri="{FF2B5EF4-FFF2-40B4-BE49-F238E27FC236}">
                <a16:creationId xmlns:a16="http://schemas.microsoft.com/office/drawing/2014/main" id="{6E6BC775-1DC0-42CB-BA95-EB6F78CFD0FE}"/>
              </a:ext>
            </a:extLst>
          </p:cNvPr>
          <p:cNvSpPr/>
          <p:nvPr userDrawn="1">
            <p:custDataLst>
              <p:tags r:id="rId80"/>
            </p:custDataLst>
          </p:nvPr>
        </p:nvSpPr>
        <p:spPr>
          <a:xfrm>
            <a:off x="9624000" y="3105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b="0" i="0" noProof="0" err="1">
              <a:latin typeface="Apis For Office" panose="020B0504010101010104" pitchFamily="34" charset="0"/>
            </a:endParaRPr>
          </a:p>
        </p:txBody>
      </p:sp>
      <p:sp>
        <p:nvSpPr>
          <p:cNvPr id="89" name="Rectangle 88" hidden="1">
            <a:extLst>
              <a:ext uri="{FF2B5EF4-FFF2-40B4-BE49-F238E27FC236}">
                <a16:creationId xmlns:a16="http://schemas.microsoft.com/office/drawing/2014/main" id="{95792BBB-2B34-4739-8C69-B66E64F8A279}"/>
              </a:ext>
            </a:extLst>
          </p:cNvPr>
          <p:cNvSpPr/>
          <p:nvPr userDrawn="1">
            <p:custDataLst>
              <p:tags r:id="rId81"/>
            </p:custDataLst>
          </p:nvPr>
        </p:nvSpPr>
        <p:spPr>
          <a:xfrm>
            <a:off x="11544000" y="3105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b="0" i="0" noProof="0" err="1">
              <a:latin typeface="Apis For Office" panose="020B0504010101010104" pitchFamily="34" charset="0"/>
            </a:endParaRPr>
          </a:p>
        </p:txBody>
      </p:sp>
      <p:sp>
        <p:nvSpPr>
          <p:cNvPr id="90" name="Rectangle 89" hidden="1">
            <a:extLst>
              <a:ext uri="{FF2B5EF4-FFF2-40B4-BE49-F238E27FC236}">
                <a16:creationId xmlns:a16="http://schemas.microsoft.com/office/drawing/2014/main" id="{E8FDD868-6922-48B4-976C-6F9677663DAF}"/>
              </a:ext>
            </a:extLst>
          </p:cNvPr>
          <p:cNvSpPr/>
          <p:nvPr userDrawn="1">
            <p:custDataLst>
              <p:tags r:id="rId82"/>
            </p:custDataLst>
          </p:nvPr>
        </p:nvSpPr>
        <p:spPr>
          <a:xfrm>
            <a:off x="9624000" y="2781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b="0" i="0" noProof="0" err="1">
              <a:latin typeface="Apis For Office" panose="020B0504010101010104" pitchFamily="34" charset="0"/>
            </a:endParaRPr>
          </a:p>
        </p:txBody>
      </p:sp>
      <p:sp>
        <p:nvSpPr>
          <p:cNvPr id="91" name="Rectangle 90" hidden="1">
            <a:extLst>
              <a:ext uri="{FF2B5EF4-FFF2-40B4-BE49-F238E27FC236}">
                <a16:creationId xmlns:a16="http://schemas.microsoft.com/office/drawing/2014/main" id="{E3A8AF86-B9FD-4654-82BA-248AF9D72F7C}"/>
              </a:ext>
            </a:extLst>
          </p:cNvPr>
          <p:cNvSpPr/>
          <p:nvPr userDrawn="1">
            <p:custDataLst>
              <p:tags r:id="rId83"/>
            </p:custDataLst>
          </p:nvPr>
        </p:nvSpPr>
        <p:spPr>
          <a:xfrm>
            <a:off x="11544000" y="2781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b="0" i="0" noProof="0" err="1">
              <a:latin typeface="Apis For Office" panose="020B0504010101010104" pitchFamily="34" charset="0"/>
            </a:endParaRPr>
          </a:p>
        </p:txBody>
      </p:sp>
      <p:sp>
        <p:nvSpPr>
          <p:cNvPr id="92" name="Rectangle 91" hidden="1">
            <a:extLst>
              <a:ext uri="{FF2B5EF4-FFF2-40B4-BE49-F238E27FC236}">
                <a16:creationId xmlns:a16="http://schemas.microsoft.com/office/drawing/2014/main" id="{F1579785-2978-4428-A96D-6D6718940F9D}"/>
              </a:ext>
            </a:extLst>
          </p:cNvPr>
          <p:cNvSpPr/>
          <p:nvPr userDrawn="1">
            <p:custDataLst>
              <p:tags r:id="rId84"/>
            </p:custDataLst>
          </p:nvPr>
        </p:nvSpPr>
        <p:spPr>
          <a:xfrm>
            <a:off x="324000" y="648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b="0" i="0" noProof="0" err="1">
              <a:latin typeface="Apis For Office" panose="020B0504010101010104" pitchFamily="34" charset="0"/>
            </a:endParaRPr>
          </a:p>
        </p:txBody>
      </p:sp>
      <p:sp>
        <p:nvSpPr>
          <p:cNvPr id="93" name="Rectangle 92" hidden="1">
            <a:extLst>
              <a:ext uri="{FF2B5EF4-FFF2-40B4-BE49-F238E27FC236}">
                <a16:creationId xmlns:a16="http://schemas.microsoft.com/office/drawing/2014/main" id="{0584FA97-4AB6-4A5E-91FB-95E9E602EA26}"/>
              </a:ext>
            </a:extLst>
          </p:cNvPr>
          <p:cNvSpPr/>
          <p:nvPr userDrawn="1">
            <p:custDataLst>
              <p:tags r:id="rId85"/>
            </p:custDataLst>
          </p:nvPr>
        </p:nvSpPr>
        <p:spPr>
          <a:xfrm>
            <a:off x="2568000" y="648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b="0" i="0" noProof="0" err="1">
              <a:latin typeface="Apis For Office" panose="020B0504010101010104" pitchFamily="34" charset="0"/>
            </a:endParaRPr>
          </a:p>
        </p:txBody>
      </p:sp>
      <p:sp>
        <p:nvSpPr>
          <p:cNvPr id="94" name="Rectangle 93" hidden="1">
            <a:extLst>
              <a:ext uri="{FF2B5EF4-FFF2-40B4-BE49-F238E27FC236}">
                <a16:creationId xmlns:a16="http://schemas.microsoft.com/office/drawing/2014/main" id="{A48EE25C-475F-4316-B6A2-011BEE3BCD92}"/>
              </a:ext>
            </a:extLst>
          </p:cNvPr>
          <p:cNvSpPr/>
          <p:nvPr userDrawn="1">
            <p:custDataLst>
              <p:tags r:id="rId86"/>
            </p:custDataLst>
          </p:nvPr>
        </p:nvSpPr>
        <p:spPr>
          <a:xfrm>
            <a:off x="4812000" y="648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b="0" i="0" noProof="0" err="1">
              <a:latin typeface="Apis For Office" panose="020B0504010101010104" pitchFamily="34" charset="0"/>
            </a:endParaRPr>
          </a:p>
        </p:txBody>
      </p:sp>
      <p:sp>
        <p:nvSpPr>
          <p:cNvPr id="95" name="Rectangle 94" hidden="1">
            <a:extLst>
              <a:ext uri="{FF2B5EF4-FFF2-40B4-BE49-F238E27FC236}">
                <a16:creationId xmlns:a16="http://schemas.microsoft.com/office/drawing/2014/main" id="{7E857FE4-C9A3-45B7-B041-66EE09495EEC}"/>
              </a:ext>
            </a:extLst>
          </p:cNvPr>
          <p:cNvSpPr/>
          <p:nvPr userDrawn="1">
            <p:custDataLst>
              <p:tags r:id="rId87"/>
            </p:custDataLst>
          </p:nvPr>
        </p:nvSpPr>
        <p:spPr>
          <a:xfrm>
            <a:off x="7056000" y="648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b="0" i="0" noProof="0" err="1">
              <a:latin typeface="Apis For Office" panose="020B0504010101010104" pitchFamily="34" charset="0"/>
            </a:endParaRPr>
          </a:p>
        </p:txBody>
      </p:sp>
      <p:sp>
        <p:nvSpPr>
          <p:cNvPr id="96" name="Rectangle 95" hidden="1">
            <a:extLst>
              <a:ext uri="{FF2B5EF4-FFF2-40B4-BE49-F238E27FC236}">
                <a16:creationId xmlns:a16="http://schemas.microsoft.com/office/drawing/2014/main" id="{9B5A1CBD-EB02-4B45-AF38-AAD0F53B4AD5}"/>
              </a:ext>
            </a:extLst>
          </p:cNvPr>
          <p:cNvSpPr/>
          <p:nvPr userDrawn="1">
            <p:custDataLst>
              <p:tags r:id="rId88"/>
            </p:custDataLst>
          </p:nvPr>
        </p:nvSpPr>
        <p:spPr>
          <a:xfrm>
            <a:off x="9300000" y="648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b="0" i="0" noProof="0" err="1">
              <a:latin typeface="Apis For Office" panose="020B0504010101010104" pitchFamily="34" charset="0"/>
            </a:endParaRPr>
          </a:p>
        </p:txBody>
      </p:sp>
      <p:sp>
        <p:nvSpPr>
          <p:cNvPr id="97" name="Rectangle 96" hidden="1">
            <a:extLst>
              <a:ext uri="{FF2B5EF4-FFF2-40B4-BE49-F238E27FC236}">
                <a16:creationId xmlns:a16="http://schemas.microsoft.com/office/drawing/2014/main" id="{B80B4760-EF40-4F2E-9A91-131FFC1E37B4}"/>
              </a:ext>
            </a:extLst>
          </p:cNvPr>
          <p:cNvSpPr/>
          <p:nvPr userDrawn="1">
            <p:custDataLst>
              <p:tags r:id="rId89"/>
            </p:custDataLst>
          </p:nvPr>
        </p:nvSpPr>
        <p:spPr>
          <a:xfrm>
            <a:off x="11544000" y="648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b="0" i="0" noProof="0" err="1">
              <a:latin typeface="Apis For Office" panose="020B0504010101010104" pitchFamily="34" charset="0"/>
            </a:endParaRPr>
          </a:p>
        </p:txBody>
      </p:sp>
      <p:sp>
        <p:nvSpPr>
          <p:cNvPr id="98" name="Rectangle 97" hidden="1">
            <a:extLst>
              <a:ext uri="{FF2B5EF4-FFF2-40B4-BE49-F238E27FC236}">
                <a16:creationId xmlns:a16="http://schemas.microsoft.com/office/drawing/2014/main" id="{8E8A7F77-3721-4815-B970-1D077CD2DA75}"/>
              </a:ext>
            </a:extLst>
          </p:cNvPr>
          <p:cNvSpPr/>
          <p:nvPr userDrawn="1">
            <p:custDataLst>
              <p:tags r:id="rId90"/>
            </p:custDataLst>
          </p:nvPr>
        </p:nvSpPr>
        <p:spPr>
          <a:xfrm>
            <a:off x="324000" y="4077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b="0" i="0" noProof="0" err="1">
              <a:latin typeface="Apis For Office" panose="020B0504010101010104" pitchFamily="34" charset="0"/>
            </a:endParaRPr>
          </a:p>
        </p:txBody>
      </p:sp>
      <p:sp>
        <p:nvSpPr>
          <p:cNvPr id="99" name="Rectangle 98" hidden="1">
            <a:extLst>
              <a:ext uri="{FF2B5EF4-FFF2-40B4-BE49-F238E27FC236}">
                <a16:creationId xmlns:a16="http://schemas.microsoft.com/office/drawing/2014/main" id="{55C42CA1-292D-4FB8-8399-74D1AD374EBE}"/>
              </a:ext>
            </a:extLst>
          </p:cNvPr>
          <p:cNvSpPr/>
          <p:nvPr userDrawn="1">
            <p:custDataLst>
              <p:tags r:id="rId91"/>
            </p:custDataLst>
          </p:nvPr>
        </p:nvSpPr>
        <p:spPr>
          <a:xfrm>
            <a:off x="2568000" y="4077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b="0" i="0" noProof="0" err="1">
              <a:latin typeface="Apis For Office" panose="020B0504010101010104" pitchFamily="34" charset="0"/>
            </a:endParaRPr>
          </a:p>
        </p:txBody>
      </p:sp>
      <p:sp>
        <p:nvSpPr>
          <p:cNvPr id="100" name="Rectangle 99" hidden="1">
            <a:extLst>
              <a:ext uri="{FF2B5EF4-FFF2-40B4-BE49-F238E27FC236}">
                <a16:creationId xmlns:a16="http://schemas.microsoft.com/office/drawing/2014/main" id="{76F4910F-0223-4A58-B2B3-CC1032CA6A96}"/>
              </a:ext>
            </a:extLst>
          </p:cNvPr>
          <p:cNvSpPr/>
          <p:nvPr userDrawn="1">
            <p:custDataLst>
              <p:tags r:id="rId92"/>
            </p:custDataLst>
          </p:nvPr>
        </p:nvSpPr>
        <p:spPr>
          <a:xfrm>
            <a:off x="4812000" y="4077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b="0" i="0" noProof="0" err="1">
              <a:latin typeface="Apis For Office" panose="020B0504010101010104" pitchFamily="34" charset="0"/>
            </a:endParaRPr>
          </a:p>
        </p:txBody>
      </p:sp>
      <p:sp>
        <p:nvSpPr>
          <p:cNvPr id="101" name="Rectangle 100" hidden="1">
            <a:extLst>
              <a:ext uri="{FF2B5EF4-FFF2-40B4-BE49-F238E27FC236}">
                <a16:creationId xmlns:a16="http://schemas.microsoft.com/office/drawing/2014/main" id="{309CA6FE-3AA4-4E04-82CE-33A9467E0E6A}"/>
              </a:ext>
            </a:extLst>
          </p:cNvPr>
          <p:cNvSpPr/>
          <p:nvPr userDrawn="1">
            <p:custDataLst>
              <p:tags r:id="rId93"/>
            </p:custDataLst>
          </p:nvPr>
        </p:nvSpPr>
        <p:spPr>
          <a:xfrm>
            <a:off x="7056000" y="4077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b="0" i="0" noProof="0" err="1">
              <a:latin typeface="Apis For Office" panose="020B0504010101010104" pitchFamily="34" charset="0"/>
            </a:endParaRPr>
          </a:p>
        </p:txBody>
      </p:sp>
      <p:sp>
        <p:nvSpPr>
          <p:cNvPr id="102" name="Rectangle 101" hidden="1">
            <a:extLst>
              <a:ext uri="{FF2B5EF4-FFF2-40B4-BE49-F238E27FC236}">
                <a16:creationId xmlns:a16="http://schemas.microsoft.com/office/drawing/2014/main" id="{D3FAE458-E122-4E17-A2BB-860390DB639B}"/>
              </a:ext>
            </a:extLst>
          </p:cNvPr>
          <p:cNvSpPr/>
          <p:nvPr userDrawn="1">
            <p:custDataLst>
              <p:tags r:id="rId94"/>
            </p:custDataLst>
          </p:nvPr>
        </p:nvSpPr>
        <p:spPr>
          <a:xfrm>
            <a:off x="9300000" y="4077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b="0" i="0" noProof="0" err="1">
              <a:latin typeface="Apis For Office" panose="020B0504010101010104" pitchFamily="34" charset="0"/>
            </a:endParaRPr>
          </a:p>
        </p:txBody>
      </p:sp>
      <p:sp>
        <p:nvSpPr>
          <p:cNvPr id="103" name="Rectangle 102" hidden="1">
            <a:extLst>
              <a:ext uri="{FF2B5EF4-FFF2-40B4-BE49-F238E27FC236}">
                <a16:creationId xmlns:a16="http://schemas.microsoft.com/office/drawing/2014/main" id="{09CCF6D6-3C14-49F1-9CCF-BB2BB02BA463}"/>
              </a:ext>
            </a:extLst>
          </p:cNvPr>
          <p:cNvSpPr/>
          <p:nvPr userDrawn="1">
            <p:custDataLst>
              <p:tags r:id="rId95"/>
            </p:custDataLst>
          </p:nvPr>
        </p:nvSpPr>
        <p:spPr>
          <a:xfrm>
            <a:off x="11544000" y="4077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b="0" i="0" noProof="0" err="1">
              <a:latin typeface="Apis For Office" panose="020B0504010101010104" pitchFamily="34" charset="0"/>
            </a:endParaRPr>
          </a:p>
        </p:txBody>
      </p:sp>
      <p:sp>
        <p:nvSpPr>
          <p:cNvPr id="104" name="Rectangle 103" hidden="1">
            <a:extLst>
              <a:ext uri="{FF2B5EF4-FFF2-40B4-BE49-F238E27FC236}">
                <a16:creationId xmlns:a16="http://schemas.microsoft.com/office/drawing/2014/main" id="{89199ED3-108C-4CB1-85A2-7274AF6D76B6}"/>
              </a:ext>
            </a:extLst>
          </p:cNvPr>
          <p:cNvSpPr/>
          <p:nvPr userDrawn="1">
            <p:custDataLst>
              <p:tags r:id="rId96"/>
            </p:custDataLst>
          </p:nvPr>
        </p:nvSpPr>
        <p:spPr>
          <a:xfrm>
            <a:off x="648000" y="648000"/>
            <a:ext cx="1920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b="0" i="0" noProof="0" err="1">
              <a:latin typeface="Apis For Office" panose="020B0504010101010104" pitchFamily="34" charset="0"/>
            </a:endParaRPr>
          </a:p>
        </p:txBody>
      </p:sp>
      <p:sp>
        <p:nvSpPr>
          <p:cNvPr id="105" name="Rectangle 104" hidden="1">
            <a:extLst>
              <a:ext uri="{FF2B5EF4-FFF2-40B4-BE49-F238E27FC236}">
                <a16:creationId xmlns:a16="http://schemas.microsoft.com/office/drawing/2014/main" id="{F4889CBE-7887-46C6-99BA-4A154FF96016}"/>
              </a:ext>
            </a:extLst>
          </p:cNvPr>
          <p:cNvSpPr/>
          <p:nvPr userDrawn="1">
            <p:custDataLst>
              <p:tags r:id="rId97"/>
            </p:custDataLst>
          </p:nvPr>
        </p:nvSpPr>
        <p:spPr>
          <a:xfrm>
            <a:off x="2892000" y="648000"/>
            <a:ext cx="1920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b="0" i="0" noProof="0" err="1">
              <a:latin typeface="Apis For Office" panose="020B0504010101010104" pitchFamily="34" charset="0"/>
            </a:endParaRPr>
          </a:p>
        </p:txBody>
      </p:sp>
      <p:sp>
        <p:nvSpPr>
          <p:cNvPr id="106" name="Rectangle 105" hidden="1">
            <a:extLst>
              <a:ext uri="{FF2B5EF4-FFF2-40B4-BE49-F238E27FC236}">
                <a16:creationId xmlns:a16="http://schemas.microsoft.com/office/drawing/2014/main" id="{2714EDDA-63CD-4C57-BF1D-55D84EF7DA1C}"/>
              </a:ext>
            </a:extLst>
          </p:cNvPr>
          <p:cNvSpPr/>
          <p:nvPr userDrawn="1">
            <p:custDataLst>
              <p:tags r:id="rId98"/>
            </p:custDataLst>
          </p:nvPr>
        </p:nvSpPr>
        <p:spPr>
          <a:xfrm>
            <a:off x="5136000" y="648000"/>
            <a:ext cx="1920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b="0" i="0" noProof="0" err="1">
              <a:latin typeface="Apis For Office" panose="020B0504010101010104" pitchFamily="34" charset="0"/>
            </a:endParaRPr>
          </a:p>
        </p:txBody>
      </p:sp>
      <p:sp>
        <p:nvSpPr>
          <p:cNvPr id="107" name="Rectangle 106" hidden="1">
            <a:extLst>
              <a:ext uri="{FF2B5EF4-FFF2-40B4-BE49-F238E27FC236}">
                <a16:creationId xmlns:a16="http://schemas.microsoft.com/office/drawing/2014/main" id="{5A4A540B-AB24-4508-BDE2-193816CE6C2F}"/>
              </a:ext>
            </a:extLst>
          </p:cNvPr>
          <p:cNvSpPr/>
          <p:nvPr userDrawn="1">
            <p:custDataLst>
              <p:tags r:id="rId99"/>
            </p:custDataLst>
          </p:nvPr>
        </p:nvSpPr>
        <p:spPr>
          <a:xfrm>
            <a:off x="7380000" y="648000"/>
            <a:ext cx="1920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b="0" i="0" noProof="0" err="1">
              <a:latin typeface="Apis For Office" panose="020B0504010101010104" pitchFamily="34" charset="0"/>
            </a:endParaRPr>
          </a:p>
        </p:txBody>
      </p:sp>
      <p:sp>
        <p:nvSpPr>
          <p:cNvPr id="108" name="Rectangle 107" hidden="1">
            <a:extLst>
              <a:ext uri="{FF2B5EF4-FFF2-40B4-BE49-F238E27FC236}">
                <a16:creationId xmlns:a16="http://schemas.microsoft.com/office/drawing/2014/main" id="{2E588317-42FC-4AFD-BF07-4EEAEA17B0FB}"/>
              </a:ext>
            </a:extLst>
          </p:cNvPr>
          <p:cNvSpPr/>
          <p:nvPr userDrawn="1">
            <p:custDataLst>
              <p:tags r:id="rId100"/>
            </p:custDataLst>
          </p:nvPr>
        </p:nvSpPr>
        <p:spPr>
          <a:xfrm>
            <a:off x="9624000" y="648000"/>
            <a:ext cx="1920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b="0" i="0" noProof="0" err="1">
              <a:latin typeface="Apis For Office" panose="020B0504010101010104" pitchFamily="34" charset="0"/>
            </a:endParaRPr>
          </a:p>
        </p:txBody>
      </p:sp>
      <p:sp>
        <p:nvSpPr>
          <p:cNvPr id="109" name="Rectangle 108" hidden="1">
            <a:extLst>
              <a:ext uri="{FF2B5EF4-FFF2-40B4-BE49-F238E27FC236}">
                <a16:creationId xmlns:a16="http://schemas.microsoft.com/office/drawing/2014/main" id="{409B9FF3-D5DB-4C25-942C-75E24E0BD588}"/>
              </a:ext>
            </a:extLst>
          </p:cNvPr>
          <p:cNvSpPr/>
          <p:nvPr userDrawn="1">
            <p:custDataLst>
              <p:tags r:id="rId101"/>
            </p:custDataLst>
          </p:nvPr>
        </p:nvSpPr>
        <p:spPr>
          <a:xfrm>
            <a:off x="648000" y="4077000"/>
            <a:ext cx="1920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b="0" i="0" noProof="0" err="1">
              <a:latin typeface="Apis For Office" panose="020B0504010101010104" pitchFamily="34" charset="0"/>
            </a:endParaRPr>
          </a:p>
        </p:txBody>
      </p:sp>
      <p:sp>
        <p:nvSpPr>
          <p:cNvPr id="110" name="Rectangle 109" hidden="1">
            <a:extLst>
              <a:ext uri="{FF2B5EF4-FFF2-40B4-BE49-F238E27FC236}">
                <a16:creationId xmlns:a16="http://schemas.microsoft.com/office/drawing/2014/main" id="{B34EB183-B95A-4A10-93F6-B2E688291320}"/>
              </a:ext>
            </a:extLst>
          </p:cNvPr>
          <p:cNvSpPr/>
          <p:nvPr userDrawn="1">
            <p:custDataLst>
              <p:tags r:id="rId102"/>
            </p:custDataLst>
          </p:nvPr>
        </p:nvSpPr>
        <p:spPr>
          <a:xfrm>
            <a:off x="2892000" y="4077000"/>
            <a:ext cx="1920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b="0" i="0" noProof="0" err="1">
              <a:latin typeface="Apis For Office" panose="020B0504010101010104" pitchFamily="34" charset="0"/>
            </a:endParaRPr>
          </a:p>
        </p:txBody>
      </p:sp>
      <p:sp>
        <p:nvSpPr>
          <p:cNvPr id="111" name="Rectangle 110" hidden="1">
            <a:extLst>
              <a:ext uri="{FF2B5EF4-FFF2-40B4-BE49-F238E27FC236}">
                <a16:creationId xmlns:a16="http://schemas.microsoft.com/office/drawing/2014/main" id="{9445802B-D13B-4448-BCCA-EAC068866CD3}"/>
              </a:ext>
            </a:extLst>
          </p:cNvPr>
          <p:cNvSpPr/>
          <p:nvPr userDrawn="1">
            <p:custDataLst>
              <p:tags r:id="rId103"/>
            </p:custDataLst>
          </p:nvPr>
        </p:nvSpPr>
        <p:spPr>
          <a:xfrm>
            <a:off x="5136000" y="4077000"/>
            <a:ext cx="1920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b="0" i="0" noProof="0" err="1">
              <a:latin typeface="Apis For Office" panose="020B0504010101010104" pitchFamily="34" charset="0"/>
            </a:endParaRPr>
          </a:p>
        </p:txBody>
      </p:sp>
      <p:sp>
        <p:nvSpPr>
          <p:cNvPr id="112" name="Rectangle 111" hidden="1">
            <a:extLst>
              <a:ext uri="{FF2B5EF4-FFF2-40B4-BE49-F238E27FC236}">
                <a16:creationId xmlns:a16="http://schemas.microsoft.com/office/drawing/2014/main" id="{C10B3B33-18E6-4256-821F-887D5B33BF81}"/>
              </a:ext>
            </a:extLst>
          </p:cNvPr>
          <p:cNvSpPr/>
          <p:nvPr userDrawn="1">
            <p:custDataLst>
              <p:tags r:id="rId104"/>
            </p:custDataLst>
          </p:nvPr>
        </p:nvSpPr>
        <p:spPr>
          <a:xfrm>
            <a:off x="7380000" y="4077000"/>
            <a:ext cx="1920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b="0" i="0" noProof="0" err="1">
              <a:latin typeface="Apis For Office" panose="020B0504010101010104" pitchFamily="34" charset="0"/>
            </a:endParaRPr>
          </a:p>
        </p:txBody>
      </p:sp>
      <p:sp>
        <p:nvSpPr>
          <p:cNvPr id="113" name="Rectangle 112" hidden="1">
            <a:extLst>
              <a:ext uri="{FF2B5EF4-FFF2-40B4-BE49-F238E27FC236}">
                <a16:creationId xmlns:a16="http://schemas.microsoft.com/office/drawing/2014/main" id="{C76950B1-616E-4DAB-A1C9-C18FEC9C31D4}"/>
              </a:ext>
            </a:extLst>
          </p:cNvPr>
          <p:cNvSpPr/>
          <p:nvPr userDrawn="1">
            <p:custDataLst>
              <p:tags r:id="rId105"/>
            </p:custDataLst>
          </p:nvPr>
        </p:nvSpPr>
        <p:spPr>
          <a:xfrm>
            <a:off x="9624000" y="4077000"/>
            <a:ext cx="1920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b="0" i="0" noProof="0" err="1">
              <a:latin typeface="Apis For Office" panose="020B0504010101010104" pitchFamily="34" charset="0"/>
            </a:endParaRPr>
          </a:p>
        </p:txBody>
      </p:sp>
      <p:sp>
        <p:nvSpPr>
          <p:cNvPr id="115" name="Tagline" descr="{&quot;templafy&quot;:{&quot;type&quot;:&quot;image&quot;,&quot;inheritDimensions&quot;:&quot;inheritNone&quot;,&quot;width&quot;:&quot;7.67 cm&quot;,&quot;binding&quot;:&quot;Form.PLogoChoice.PLogoInsertion&quot;}}" title="Form.PLogoChoice.PLogoInsertion">
            <a:extLst>
              <a:ext uri="{FF2B5EF4-FFF2-40B4-BE49-F238E27FC236}">
                <a16:creationId xmlns:a16="http://schemas.microsoft.com/office/drawing/2014/main" id="{1090779A-FA30-4EF9-809F-763A92C81AB1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b="0" i="0" noProof="0" err="1">
              <a:latin typeface="Apis For Office" panose="020B0504010101010104" pitchFamily="34" charset="0"/>
            </a:endParaRPr>
          </a:p>
        </p:txBody>
      </p:sp>
      <p:sp>
        <p:nvSpPr>
          <p:cNvPr id="29" name="Footer Placeholder 28">
            <a:extLst>
              <a:ext uri="{FF2B5EF4-FFF2-40B4-BE49-F238E27FC236}">
                <a16:creationId xmlns:a16="http://schemas.microsoft.com/office/drawing/2014/main" id="{63B72AA9-E88C-A562-4910-FACFC870DB8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47700" y="6210000"/>
            <a:ext cx="6407150" cy="322563"/>
          </a:xfrm>
          <a:prstGeom prst="rect">
            <a:avLst/>
          </a:prstGeom>
        </p:spPr>
        <p:txBody>
          <a:bodyPr vert="horz" lIns="0" tIns="45720" rIns="0" bIns="0" rtlCol="0" anchor="b" anchorCtr="0"/>
          <a:lstStyle>
            <a:lvl1pPr algn="l">
              <a:defRPr sz="600">
                <a:solidFill>
                  <a:schemeClr val="accent1"/>
                </a:solidFill>
              </a:defRPr>
            </a:lvl1pPr>
          </a:lstStyle>
          <a:p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1809999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19" r:id="rId1"/>
    <p:sldLayoutId id="2147484221" r:id="rId2"/>
    <p:sldLayoutId id="2147484134" r:id="rId3"/>
    <p:sldLayoutId id="2147484216" r:id="rId4"/>
    <p:sldLayoutId id="2147484126" r:id="rId5"/>
    <p:sldLayoutId id="2147484125" r:id="rId6"/>
    <p:sldLayoutId id="2147484131" r:id="rId7"/>
    <p:sldLayoutId id="2147484146" r:id="rId8"/>
    <p:sldLayoutId id="2147484135" r:id="rId9"/>
    <p:sldLayoutId id="2147484142" r:id="rId10"/>
    <p:sldLayoutId id="2147484143" r:id="rId11"/>
    <p:sldLayoutId id="2147484222" r:id="rId12"/>
    <p:sldLayoutId id="2147484138" r:id="rId13"/>
    <p:sldLayoutId id="2147484220" r:id="rId14"/>
    <p:sldLayoutId id="2147483803" r:id="rId15"/>
  </p:sldLayoutIdLst>
  <p:hf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b="0" i="0" kern="1200">
          <a:solidFill>
            <a:schemeClr val="tx2"/>
          </a:solidFill>
          <a:latin typeface="Apis For Office" panose="020B0504010101010104" pitchFamily="34" charset="0"/>
          <a:ea typeface="+mj-ea"/>
          <a:cs typeface="+mj-cs"/>
        </a:defRPr>
      </a:lvl1pPr>
    </p:titleStyle>
    <p:bodyStyle>
      <a:lvl1pPr marL="270000" indent="-270000" algn="l" defTabSz="914400" rtl="0" eaLnBrk="1" latinLnBrk="0" hangingPunct="1">
        <a:lnSpc>
          <a:spcPct val="100000"/>
        </a:lnSpc>
        <a:spcBef>
          <a:spcPts val="300"/>
        </a:spcBef>
        <a:spcAft>
          <a:spcPts val="600"/>
        </a:spcAft>
        <a:buFont typeface="Arial" panose="020B0604020202020204" pitchFamily="34" charset="0"/>
        <a:buChar char="•"/>
        <a:defRPr sz="2000" b="0" i="0" kern="1200">
          <a:solidFill>
            <a:schemeClr val="tx2"/>
          </a:solidFill>
          <a:latin typeface="Apis For Office" panose="020B0504010101010104" pitchFamily="34" charset="0"/>
          <a:ea typeface="+mn-ea"/>
          <a:cs typeface="+mn-cs"/>
        </a:defRPr>
      </a:lvl1pPr>
      <a:lvl2pPr marL="540000" indent="-270000" algn="l" defTabSz="914400" rtl="0" eaLnBrk="1" latinLnBrk="0" hangingPunct="1">
        <a:lnSpc>
          <a:spcPct val="100000"/>
        </a:lnSpc>
        <a:spcBef>
          <a:spcPts val="300"/>
        </a:spcBef>
        <a:spcAft>
          <a:spcPts val="600"/>
        </a:spcAft>
        <a:buFont typeface="Arial" panose="020B0604020202020204" pitchFamily="34" charset="0"/>
        <a:buChar char="•"/>
        <a:defRPr sz="2000" b="0" i="0" kern="1200">
          <a:solidFill>
            <a:schemeClr val="tx2"/>
          </a:solidFill>
          <a:latin typeface="Apis For Office" panose="020B0504010101010104" pitchFamily="34" charset="0"/>
          <a:ea typeface="+mn-ea"/>
          <a:cs typeface="+mn-cs"/>
        </a:defRPr>
      </a:lvl2pPr>
      <a:lvl3pPr marL="810000" indent="-270000" algn="l" defTabSz="914400" rtl="0" eaLnBrk="1" latinLnBrk="0" hangingPunct="1">
        <a:lnSpc>
          <a:spcPct val="100000"/>
        </a:lnSpc>
        <a:spcBef>
          <a:spcPts val="300"/>
        </a:spcBef>
        <a:spcAft>
          <a:spcPts val="600"/>
        </a:spcAft>
        <a:buFont typeface="Arial" panose="020B0604020202020204" pitchFamily="34" charset="0"/>
        <a:buChar char="•"/>
        <a:defRPr sz="2000" b="0" i="0" kern="1200">
          <a:solidFill>
            <a:schemeClr val="tx2"/>
          </a:solidFill>
          <a:latin typeface="Apis For Office" panose="020B0504010101010104" pitchFamily="34" charset="0"/>
          <a:ea typeface="+mn-ea"/>
          <a:cs typeface="+mn-cs"/>
        </a:defRPr>
      </a:lvl3pPr>
      <a:lvl4pPr marL="0" indent="0" algn="l" defTabSz="914400" rtl="0" eaLnBrk="1" latinLnBrk="0" hangingPunct="1">
        <a:lnSpc>
          <a:spcPct val="100000"/>
        </a:lnSpc>
        <a:spcBef>
          <a:spcPts val="1200"/>
        </a:spcBef>
        <a:spcAft>
          <a:spcPts val="1200"/>
        </a:spcAft>
        <a:buFont typeface="Arial" panose="020B0604020202020204" pitchFamily="34" charset="0"/>
        <a:buChar char="​"/>
        <a:defRPr sz="2000" b="0" i="0" kern="1200">
          <a:solidFill>
            <a:schemeClr val="tx2"/>
          </a:solidFill>
          <a:latin typeface="Apis For Office" panose="020B0504010101010104" pitchFamily="34" charset="0"/>
          <a:ea typeface="+mn-ea"/>
          <a:cs typeface="+mn-cs"/>
        </a:defRPr>
      </a:lvl4pPr>
      <a:lvl5pPr marL="0" indent="0" algn="l" defTabSz="914400" rtl="0" eaLnBrk="1" latinLnBrk="0" hangingPunct="1">
        <a:lnSpc>
          <a:spcPct val="100000"/>
        </a:lnSpc>
        <a:spcBef>
          <a:spcPts val="300"/>
        </a:spcBef>
        <a:spcAft>
          <a:spcPts val="600"/>
        </a:spcAft>
        <a:buFont typeface="Arial" panose="020B0604020202020204" pitchFamily="34" charset="0"/>
        <a:buChar char="​"/>
        <a:tabLst/>
        <a:defRPr sz="2000" b="0" i="0" kern="1200">
          <a:solidFill>
            <a:schemeClr val="tx2"/>
          </a:solidFill>
          <a:latin typeface="Apis For Office" panose="020B0504010101010104" pitchFamily="34" charset="0"/>
          <a:ea typeface="+mn-ea"/>
          <a:cs typeface="+mn-cs"/>
        </a:defRPr>
      </a:lvl5pPr>
      <a:lvl6pPr marL="0" indent="0" algn="l" defTabSz="914400" rtl="0" eaLnBrk="1" latinLnBrk="0" hangingPunct="1">
        <a:lnSpc>
          <a:spcPct val="100000"/>
        </a:lnSpc>
        <a:spcBef>
          <a:spcPts val="1200"/>
        </a:spcBef>
        <a:spcAft>
          <a:spcPts val="1200"/>
        </a:spcAft>
        <a:buFont typeface="Arial" panose="020B0604020202020204" pitchFamily="34" charset="0"/>
        <a:buChar char="​"/>
        <a:defRPr sz="1000" b="0" i="0" kern="1200">
          <a:solidFill>
            <a:schemeClr val="tx2"/>
          </a:solidFill>
          <a:latin typeface="Apis For Office" panose="020B0504010101010104" pitchFamily="34" charset="0"/>
          <a:ea typeface="+mn-ea"/>
          <a:cs typeface="+mn-cs"/>
        </a:defRPr>
      </a:lvl6pPr>
      <a:lvl7pPr marL="0" indent="0" algn="l" defTabSz="914400" rtl="0" eaLnBrk="1" latinLnBrk="0" hangingPunct="1">
        <a:lnSpc>
          <a:spcPct val="100000"/>
        </a:lnSpc>
        <a:spcBef>
          <a:spcPts val="300"/>
        </a:spcBef>
        <a:spcAft>
          <a:spcPts val="600"/>
        </a:spcAft>
        <a:buFont typeface="Arial" panose="020B0604020202020204" pitchFamily="34" charset="0"/>
        <a:buChar char="​"/>
        <a:defRPr sz="1000" b="0" i="0" kern="1200" baseline="0">
          <a:solidFill>
            <a:schemeClr val="tx2"/>
          </a:solidFill>
          <a:latin typeface="Apis For Office" panose="020B0504010101010104" pitchFamily="34" charset="0"/>
          <a:ea typeface="+mn-ea"/>
          <a:cs typeface="+mn-cs"/>
        </a:defRPr>
      </a:lvl7pPr>
      <a:lvl8pPr marL="180000" indent="-180000" algn="l" defTabSz="914400" rtl="0" eaLnBrk="1" latinLnBrk="0" hangingPunct="1">
        <a:lnSpc>
          <a:spcPct val="100000"/>
        </a:lnSpc>
        <a:spcBef>
          <a:spcPts val="300"/>
        </a:spcBef>
        <a:spcAft>
          <a:spcPts val="600"/>
        </a:spcAft>
        <a:buFont typeface="Arial" panose="020B0604020202020204" pitchFamily="34" charset="0"/>
        <a:buChar char="•"/>
        <a:defRPr sz="1000" b="0" i="0" kern="1200">
          <a:solidFill>
            <a:schemeClr val="tx2"/>
          </a:solidFill>
          <a:latin typeface="Apis For Office" panose="020B0504010101010104" pitchFamily="34" charset="0"/>
          <a:ea typeface="+mn-ea"/>
          <a:cs typeface="+mn-cs"/>
        </a:defRPr>
      </a:lvl8pPr>
      <a:lvl9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Font typeface="Arial" panose="020B0604020202020204" pitchFamily="34" charset="0"/>
        <a:buChar char="​"/>
        <a:defRPr sz="4400" b="0" i="0" kern="1200" baseline="0">
          <a:solidFill>
            <a:schemeClr val="tx2"/>
          </a:solidFill>
          <a:latin typeface="Apis For Office" panose="020B0504010101010104" pitchFamily="34" charset="0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408" userDrawn="1">
          <p15:clr>
            <a:srgbClr val="A4A3A4"/>
          </p15:clr>
        </p15:guide>
        <p15:guide id="2" pos="1617" userDrawn="1">
          <p15:clr>
            <a:srgbClr val="A4A3A4"/>
          </p15:clr>
        </p15:guide>
        <p15:guide id="5" pos="3031" userDrawn="1">
          <p15:clr>
            <a:srgbClr val="A4A3A4"/>
          </p15:clr>
        </p15:guide>
        <p15:guide id="6" pos="3235" userDrawn="1">
          <p15:clr>
            <a:srgbClr val="A4A3A4"/>
          </p15:clr>
        </p15:guide>
        <p15:guide id="7" orient="horz" pos="3911" userDrawn="1">
          <p15:clr>
            <a:srgbClr val="A4A3A4"/>
          </p15:clr>
        </p15:guide>
        <p15:guide id="8" orient="horz" pos="4115" userDrawn="1">
          <p15:clr>
            <a:srgbClr val="A4A3A4"/>
          </p15:clr>
        </p15:guide>
        <p15:guide id="9" pos="6063" userDrawn="1">
          <p15:clr>
            <a:srgbClr val="A4A3A4"/>
          </p15:clr>
        </p15:guide>
        <p15:guide id="10" pos="7272" userDrawn="1">
          <p15:clr>
            <a:srgbClr val="A4A3A4"/>
          </p15:clr>
        </p15:guide>
        <p15:guide id="12" pos="4444" userDrawn="1">
          <p15:clr>
            <a:srgbClr val="A4A3A4"/>
          </p15:clr>
        </p15:guide>
        <p15:guide id="13" pos="4648" userDrawn="1">
          <p15:clr>
            <a:srgbClr val="A4A3A4"/>
          </p15:clr>
        </p15:guide>
        <p15:guide id="14" orient="horz" pos="204" userDrawn="1">
          <p15:clr>
            <a:srgbClr val="A4A3A4"/>
          </p15:clr>
        </p15:guide>
        <p15:guide id="15" orient="horz" pos="408" userDrawn="1">
          <p15:clr>
            <a:srgbClr val="A4A3A4"/>
          </p15:clr>
        </p15:guide>
        <p15:guide id="16" pos="1821" userDrawn="1">
          <p15:clr>
            <a:srgbClr val="A4A3A4"/>
          </p15:clr>
        </p15:guide>
        <p15:guide id="18" pos="5859" userDrawn="1">
          <p15:clr>
            <a:srgbClr val="A4A3A4"/>
          </p15:clr>
        </p15:guide>
        <p15:guide id="20" pos="7476" userDrawn="1">
          <p15:clr>
            <a:srgbClr val="A4A3A4"/>
          </p15:clr>
        </p15:guide>
        <p15:guide id="21" pos="204" userDrawn="1">
          <p15:clr>
            <a:srgbClr val="A4A3A4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.svg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sv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9.svg"/><Relationship Id="rId4" Type="http://schemas.openxmlformats.org/officeDocument/2006/relationships/image" Target="../media/image8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F43B308-63D1-C330-D09A-E35520CA4ACA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pPr/>
              <a:t>1</a:t>
            </a:fld>
            <a:endParaRPr lang="en-GB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F94DCF93-DA3D-7C05-0361-57ACAF25D19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47999" y="707211"/>
            <a:ext cx="3994241" cy="5501502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291829F0-BDAC-19B4-20B2-1499E08D8D6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459787" y="707211"/>
            <a:ext cx="3009900" cy="2171700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FC3B7AEE-3750-B3BE-218D-96AB899F474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459787" y="3674289"/>
            <a:ext cx="3408363" cy="2534424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9CB049EF-0F86-DA96-401E-42C8E763065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528232" y="2753216"/>
            <a:ext cx="4045564" cy="3397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88531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63B02E9-83B9-ACBC-F89A-7CE798741DA9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pPr/>
              <a:t>2</a:t>
            </a:fld>
            <a:endParaRPr lang="en-GB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1545019A-6E43-1DC8-F7CF-823EEAED5C6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434" r="-1"/>
          <a:stretch/>
        </p:blipFill>
        <p:spPr>
          <a:xfrm>
            <a:off x="0" y="3134325"/>
            <a:ext cx="12192000" cy="2883102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4B379147-4635-AF5C-B8FD-4BAE9C4004E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1128204"/>
            <a:ext cx="10958721" cy="775839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AB3FC9EA-7C96-AB5B-3EEB-4A8DCFCAD60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11827" r="1766" b="10430"/>
          <a:stretch/>
        </p:blipFill>
        <p:spPr>
          <a:xfrm>
            <a:off x="0" y="5594888"/>
            <a:ext cx="12192000" cy="1263112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C2F2A7B9-72C2-40F5-E2AE-B2FCDAD6EDC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9450473" y="6269619"/>
            <a:ext cx="349080" cy="209448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1892D722-33DC-2DB2-AA1F-E68CFF342A1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1654826" y="6332989"/>
            <a:ext cx="349080" cy="209448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645CB89A-A248-5CB7-41A9-AD78779B9E8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4811713" y="6542437"/>
            <a:ext cx="349080" cy="209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156056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heme/theme1.xml><?xml version="1.0" encoding="utf-8"?>
<a:theme xmlns:a="http://schemas.openxmlformats.org/drawingml/2006/main" name="Novo Nordisk 16:9">
  <a:themeElements>
    <a:clrScheme name="Custom 65">
      <a:dk1>
        <a:srgbClr val="000000"/>
      </a:dk1>
      <a:lt1>
        <a:srgbClr val="FFFFFF"/>
      </a:lt1>
      <a:dk2>
        <a:srgbClr val="001965"/>
      </a:dk2>
      <a:lt2>
        <a:srgbClr val="CCC5BD"/>
      </a:lt2>
      <a:accent1>
        <a:srgbClr val="001965"/>
      </a:accent1>
      <a:accent2>
        <a:srgbClr val="4098DB"/>
      </a:accent2>
      <a:accent3>
        <a:srgbClr val="30918B"/>
      </a:accent3>
      <a:accent4>
        <a:srgbClr val="439B3B"/>
      </a:accent4>
      <a:accent5>
        <a:srgbClr val="E35645"/>
      </a:accent5>
      <a:accent6>
        <a:srgbClr val="939AA7"/>
      </a:accent6>
      <a:hlink>
        <a:srgbClr val="005AD2"/>
      </a:hlink>
      <a:folHlink>
        <a:srgbClr val="3B97DE"/>
      </a:folHlink>
    </a:clrScheme>
    <a:fontScheme name="Novo Nordisk 2020">
      <a:majorFont>
        <a:latin typeface="Apis For Office"/>
        <a:ea typeface=""/>
        <a:cs typeface=""/>
      </a:majorFont>
      <a:minorFont>
        <a:latin typeface="Apis For Offic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solidFill>
            <a:schemeClr val="accent1"/>
          </a:solidFill>
        </a:ln>
      </a:spPr>
      <a:bodyPr lIns="72000" tIns="36000" rIns="72000" bIns="36000" rtlCol="0" anchor="ctr"/>
      <a:lstStyle>
        <a:defPPr algn="ctr">
          <a:defRPr sz="2000" noProof="0" dirty="0" err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6350"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lIns="0" tIns="0" rIns="0" bIns="0" rtlCol="0">
        <a:spAutoFit/>
      </a:bodyPr>
      <a:lstStyle>
        <a:defPPr algn="l">
          <a:lnSpc>
            <a:spcPct val="120000"/>
          </a:lnSpc>
          <a:defRPr sz="2000" dirty="0" err="1" smtClean="0">
            <a:solidFill>
              <a:schemeClr val="tx2"/>
            </a:solidFill>
          </a:defRPr>
        </a:defPPr>
      </a:lstStyle>
    </a:txDef>
  </a:objectDefaults>
  <a:extraClrSchemeLst/>
  <a:custClrLst>
    <a:custClr name="True Blue">
      <a:srgbClr val="001965"/>
    </a:custClr>
    <a:custClr name="Light Blue">
      <a:srgbClr val="3B97DE"/>
    </a:custClr>
    <a:custClr name="Sea Blue">
      <a:srgbClr val="005AD2"/>
    </a:custClr>
    <a:custClr name="Rose Pink">
      <a:srgbClr val="EEA7BF"/>
    </a:custClr>
    <a:custClr name="Ocean Green">
      <a:srgbClr val="2A918B"/>
    </a:custClr>
    <a:custClr name="Concrete Grey">
      <a:srgbClr val="939AA7"/>
    </a:custClr>
    <a:custClr name="Sand Grey">
      <a:srgbClr val="CCC5BD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Light Blue 40%">
      <a:srgbClr val="B1D5F2"/>
    </a:custClr>
    <a:custClr name="Sea Blue 40%">
      <a:srgbClr val="99BDED"/>
    </a:custClr>
    <a:custClr name="Rose Pink 40%">
      <a:srgbClr val="F8DCE5"/>
    </a:custClr>
    <a:custClr name="Ocean Green 40%">
      <a:srgbClr val="AAD3D1"/>
    </a:custClr>
    <a:custClr name="Concrete Grey 40%">
      <a:srgbClr val="D4D7DC"/>
    </a:custClr>
    <a:custClr name="Sand Grey 40%">
      <a:srgbClr val="EBE8E5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Light Blue 20%">
      <a:srgbClr val="D8EAF8"/>
    </a:custClr>
    <a:custClr name="Sea Blue 20%">
      <a:srgbClr val="CCDEF6"/>
    </a:custClr>
    <a:custClr name="Rose Pink 20%">
      <a:srgbClr val="FCEDF2"/>
    </a:custClr>
    <a:custClr name="Ocean Green 20%">
      <a:srgbClr val="D4E9E8"/>
    </a:custClr>
    <a:custClr name="Concrete Grey 20%">
      <a:srgbClr val="E9EBED"/>
    </a:custClr>
    <a:custClr name="Sand Grey 20%">
      <a:srgbClr val="F5F3F2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Golden Sun">
      <a:srgbClr val="EAAB00"/>
    </a:custClr>
    <a:custClr name="Lava Red">
      <a:srgbClr val="E6553F"/>
    </a:custClr>
    <a:custClr name="Forest Green">
      <a:srgbClr val="3F9C35"/>
    </a:custClr>
  </a:custClrLst>
  <a:extLst>
    <a:ext uri="{05A4C25C-085E-4340-85A3-A5531E510DB2}">
      <thm15:themeFamily xmlns:thm15="http://schemas.microsoft.com/office/thememl/2012/main" name="Presentation6" id="{85D296B6-0B38-C24A-A42C-D7FEB7BC8D26}" vid="{CDC15A9D-5321-3242-908F-C1E4C9B05FE1}"/>
    </a:ext>
  </a:extLst>
</a:theme>
</file>

<file path=ppt/theme/theme2.xml><?xml version="1.0" encoding="utf-8"?>
<a:theme xmlns:a="http://schemas.openxmlformats.org/drawingml/2006/main" name="Office-tema">
  <a:themeElements>
    <a:clrScheme name="NovoNordisk 2020">
      <a:dk1>
        <a:srgbClr val="000000"/>
      </a:dk1>
      <a:lt1>
        <a:srgbClr val="FFFFFF"/>
      </a:lt1>
      <a:dk2>
        <a:srgbClr val="001965"/>
      </a:dk2>
      <a:lt2>
        <a:srgbClr val="CCC5BD"/>
      </a:lt2>
      <a:accent1>
        <a:srgbClr val="001965"/>
      </a:accent1>
      <a:accent2>
        <a:srgbClr val="005AD2"/>
      </a:accent2>
      <a:accent3>
        <a:srgbClr val="2A918B"/>
      </a:accent3>
      <a:accent4>
        <a:srgbClr val="EEA7BF"/>
      </a:accent4>
      <a:accent5>
        <a:srgbClr val="3B97DE"/>
      </a:accent5>
      <a:accent6>
        <a:srgbClr val="939AA7"/>
      </a:accent6>
      <a:hlink>
        <a:srgbClr val="005AD2"/>
      </a:hlink>
      <a:folHlink>
        <a:srgbClr val="3B97DE"/>
      </a:folHlink>
    </a:clrScheme>
    <a:fontScheme name="NovoNordisk Not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custClrLst>
    <a:custClr name="True Blue">
      <a:srgbClr val="001965"/>
    </a:custClr>
    <a:custClr name="Light Blue">
      <a:srgbClr val="3B97DE"/>
    </a:custClr>
    <a:custClr name="Sea Blue">
      <a:srgbClr val="005AD2"/>
    </a:custClr>
    <a:custClr name="Rose Pink">
      <a:srgbClr val="EEA7BF"/>
    </a:custClr>
    <a:custClr name="Ocean Green">
      <a:srgbClr val="2A918B"/>
    </a:custClr>
    <a:custClr name="Concrete Grey">
      <a:srgbClr val="939AA7"/>
    </a:custClr>
    <a:custClr name="Sand Grey">
      <a:srgbClr val="CCC5BD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Light Blue 40%">
      <a:srgbClr val="B1D5F2"/>
    </a:custClr>
    <a:custClr name="Sea Blue 40%">
      <a:srgbClr val="99BDED"/>
    </a:custClr>
    <a:custClr name="Rose Pink 40%">
      <a:srgbClr val="F8DCE5"/>
    </a:custClr>
    <a:custClr name="Ocean Green 40%">
      <a:srgbClr val="AAD3D1"/>
    </a:custClr>
    <a:custClr name="Concrete Grey 40%">
      <a:srgbClr val="D4D7DC"/>
    </a:custClr>
    <a:custClr name="Sand Grey 40%">
      <a:srgbClr val="EBE8E5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Light Blue 20%">
      <a:srgbClr val="D8EAF8"/>
    </a:custClr>
    <a:custClr name="Sea Blue 20%">
      <a:srgbClr val="CCDEF6"/>
    </a:custClr>
    <a:custClr name="Rose Pink 20%">
      <a:srgbClr val="FCEDF2"/>
    </a:custClr>
    <a:custClr name="Ocean Green 20%">
      <a:srgbClr val="D4E9E8"/>
    </a:custClr>
    <a:custClr name="Concrete Grey 20%">
      <a:srgbClr val="E9EBED"/>
    </a:custClr>
    <a:custClr name="Sand Grey 20%">
      <a:srgbClr val="F5F3F2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Golden Sun">
      <a:srgbClr val="EAAB00"/>
    </a:custClr>
    <a:custClr name="Lava Red">
      <a:srgbClr val="E6553F"/>
    </a:custClr>
    <a:custClr name="Forest Green">
      <a:srgbClr val="3F9C35"/>
    </a:custClr>
  </a:custClr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NovoNordisk 2020">
      <a:dk1>
        <a:srgbClr val="000000"/>
      </a:dk1>
      <a:lt1>
        <a:srgbClr val="FFFFFF"/>
      </a:lt1>
      <a:dk2>
        <a:srgbClr val="001965"/>
      </a:dk2>
      <a:lt2>
        <a:srgbClr val="CCC5BD"/>
      </a:lt2>
      <a:accent1>
        <a:srgbClr val="001965"/>
      </a:accent1>
      <a:accent2>
        <a:srgbClr val="005AD2"/>
      </a:accent2>
      <a:accent3>
        <a:srgbClr val="2A918B"/>
      </a:accent3>
      <a:accent4>
        <a:srgbClr val="EEA7BF"/>
      </a:accent4>
      <a:accent5>
        <a:srgbClr val="3B97DE"/>
      </a:accent5>
      <a:accent6>
        <a:srgbClr val="939AA7"/>
      </a:accent6>
      <a:hlink>
        <a:srgbClr val="005AD2"/>
      </a:hlink>
      <a:folHlink>
        <a:srgbClr val="3B97DE"/>
      </a:folHlink>
    </a:clrScheme>
    <a:fontScheme name="NovoNordisk Not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custClrLst>
    <a:custClr name="True Blue">
      <a:srgbClr val="001965"/>
    </a:custClr>
    <a:custClr name="Light Blue">
      <a:srgbClr val="3B97DE"/>
    </a:custClr>
    <a:custClr name="Sea Blue">
      <a:srgbClr val="005AD2"/>
    </a:custClr>
    <a:custClr name="Rose Pink">
      <a:srgbClr val="EEA7BF"/>
    </a:custClr>
    <a:custClr name="Ocean Green">
      <a:srgbClr val="2A918B"/>
    </a:custClr>
    <a:custClr name="Concrete Grey">
      <a:srgbClr val="939AA7"/>
    </a:custClr>
    <a:custClr name="Sand Grey">
      <a:srgbClr val="CCC5BD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Light Blue 40%">
      <a:srgbClr val="B1D5F2"/>
    </a:custClr>
    <a:custClr name="Sea Blue 40%">
      <a:srgbClr val="99BDED"/>
    </a:custClr>
    <a:custClr name="Rose Pink 40%">
      <a:srgbClr val="F8DCE5"/>
    </a:custClr>
    <a:custClr name="Ocean Green 40%">
      <a:srgbClr val="AAD3D1"/>
    </a:custClr>
    <a:custClr name="Concrete Grey 40%">
      <a:srgbClr val="D4D7DC"/>
    </a:custClr>
    <a:custClr name="Sand Grey 40%">
      <a:srgbClr val="EBE8E5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Light Blue 20%">
      <a:srgbClr val="D8EAF8"/>
    </a:custClr>
    <a:custClr name="Sea Blue 20%">
      <a:srgbClr val="CCDEF6"/>
    </a:custClr>
    <a:custClr name="Rose Pink 20%">
      <a:srgbClr val="FCEDF2"/>
    </a:custClr>
    <a:custClr name="Ocean Green 20%">
      <a:srgbClr val="D4E9E8"/>
    </a:custClr>
    <a:custClr name="Concrete Grey 20%">
      <a:srgbClr val="E9EBED"/>
    </a:custClr>
    <a:custClr name="Sand Grey 20%">
      <a:srgbClr val="F5F3F2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Golden Sun">
      <a:srgbClr val="EAAB00"/>
    </a:custClr>
    <a:custClr name="Lava Red">
      <a:srgbClr val="E6553F"/>
    </a:custClr>
    <a:custClr name="Forest Green">
      <a:srgbClr val="3F9C35"/>
    </a:custClr>
  </a:custClr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6A0AE025E53F745A5E76CFE6635E3FC" ma:contentTypeVersion="20" ma:contentTypeDescription="Create a new document." ma:contentTypeScope="" ma:versionID="999a27d7457454e8847c176980474723">
  <xsd:schema xmlns:xsd="http://www.w3.org/2001/XMLSchema" xmlns:xs="http://www.w3.org/2001/XMLSchema" xmlns:p="http://schemas.microsoft.com/office/2006/metadata/properties" xmlns:ns1="http://schemas.microsoft.com/sharepoint/v3" xmlns:ns2="45c171dc-e984-4169-a651-d1b302bb795a" xmlns:ns3="b1da82d8-32df-4d34-8e33-0541d1804675" targetNamespace="http://schemas.microsoft.com/office/2006/metadata/properties" ma:root="true" ma:fieldsID="1c0b0b3a0f0602d17323733d488c65f1" ns1:_="" ns2:_="" ns3:_="">
    <xsd:import namespace="http://schemas.microsoft.com/sharepoint/v3"/>
    <xsd:import namespace="45c171dc-e984-4169-a651-d1b302bb795a"/>
    <xsd:import namespace="b1da82d8-32df-4d34-8e33-0541d180467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LengthInSecond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1:_ip_UnifiedCompliancePolicyProperties" minOccurs="0"/>
                <xsd:element ref="ns1:_ip_UnifiedCompliancePolicyUIAction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c171dc-e984-4169-a651-d1b302bb795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5" nillable="true" ma:displayName="Length (seconds)" ma:internalName="MediaLengthInSeconds" ma:readOnly="true">
      <xsd:simpleType>
        <xsd:restriction base="dms:Unknown"/>
      </xsd:simpleType>
    </xsd:element>
    <xsd:element name="MediaServiceAutoTags" ma:index="16" nillable="true" ma:displayName="Tags" ma:internalName="MediaServiceAutoTags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2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4" nillable="true" ma:taxonomy="true" ma:internalName="lcf76f155ced4ddcb4097134ff3c332f" ma:taxonomyFieldName="MediaServiceImageTags" ma:displayName="Image Tags" ma:readOnly="false" ma:fieldId="{5cf76f15-5ced-4ddc-b409-7134ff3c332f}" ma:taxonomyMulti="true" ma:sspId="a09db7ae-f210-430f-9df8-1b54465afd4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7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1da82d8-32df-4d34-8e33-0541d1804675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5" nillable="true" ma:displayName="Taxonomy Catch All Column" ma:hidden="true" ma:list="{77f4671a-ac0c-4039-8422-42b8a0d987cc}" ma:internalName="TaxCatchAll" ma:showField="CatchAllData" ma:web="b1da82d8-32df-4d34-8e33-0541d180467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b1da82d8-32df-4d34-8e33-0541d1804675">
      <UserInfo>
        <DisplayName>Christina Freddie</DisplayName>
        <AccountId>13</AccountId>
        <AccountType/>
      </UserInfo>
      <UserInfo>
        <DisplayName>NN Global Access to Care Owners</DisplayName>
        <AccountId>9</AccountId>
        <AccountType/>
      </UserInfo>
      <UserInfo>
        <DisplayName>Cynthia Kelsey</DisplayName>
        <AccountId>485</AccountId>
        <AccountType/>
      </UserInfo>
      <UserInfo>
        <DisplayName>Bárbara Barbosa</DisplayName>
        <AccountId>440</AccountId>
        <AccountType/>
      </UserInfo>
    </SharedWithUsers>
    <lcf76f155ced4ddcb4097134ff3c332f xmlns="45c171dc-e984-4169-a651-d1b302bb795a">
      <Terms xmlns="http://schemas.microsoft.com/office/infopath/2007/PartnerControls"/>
    </lcf76f155ced4ddcb4097134ff3c332f>
    <_ip_UnifiedCompliancePolicyUIAction xmlns="http://schemas.microsoft.com/sharepoint/v3" xsi:nil="true"/>
    <_ip_UnifiedCompliancePolicyProperties xmlns="http://schemas.microsoft.com/sharepoint/v3" xsi:nil="true"/>
    <TaxCatchAll xmlns="b1da82d8-32df-4d34-8e33-0541d1804675" xsi:nil="true"/>
  </documentManagement>
</p:properties>
</file>

<file path=customXml/item3.xml><?xml version="1.0" encoding="utf-8"?>
<TemplafyTemplateConfiguration><![CDATA[{"elementsMetadata":[],"transformationConfigurations":[],"templateName":"Novo Nordisk template 2020","templateDescription":"Create a new presentation","enableDocumentContentUpdater":true,"version":"1.1"}]]></TemplafyTemplateConfiguration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5.xml><?xml version="1.0" encoding="utf-8"?>
<TemplafyFormConfiguration><![CDATA[{"formFields":[{"dataSource":"P - Logo Choice","displayColumn":"logoUI","hideIfNoUserInteractionRequired":false,"distinct":true,"required":false,"autoSelectFirstOption":false,"type":"dropDown","name":"PLogoChoice","label":"Choose template version","helpTexts":{"prefix":"","postfix":""},"spacing":{},"fullyQualifiedName":"PLogoChoice"}],"formDataEntries":[]}]]></TemplafyFormConfiguration>
</file>

<file path=customXml/itemProps1.xml><?xml version="1.0" encoding="utf-8"?>
<ds:datastoreItem xmlns:ds="http://schemas.openxmlformats.org/officeDocument/2006/customXml" ds:itemID="{EBF146C8-17B4-4890-8BB5-CF6D9014642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45c171dc-e984-4169-a651-d1b302bb795a"/>
    <ds:schemaRef ds:uri="b1da82d8-32df-4d34-8e33-0541d180467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6EB9EED-ACE2-4F30-A58A-1FCA6B7F0896}">
  <ds:schemaRefs>
    <ds:schemaRef ds:uri="b1da82d8-32df-4d34-8e33-0541d1804675"/>
    <ds:schemaRef ds:uri="http://schemas.microsoft.com/office/2006/documentManagement/types"/>
    <ds:schemaRef ds:uri="http://purl.org/dc/dcmitype/"/>
    <ds:schemaRef ds:uri="http://schemas.openxmlformats.org/package/2006/metadata/core-properties"/>
    <ds:schemaRef ds:uri="http://purl.org/dc/terms/"/>
    <ds:schemaRef ds:uri="http://purl.org/dc/elements/1.1/"/>
    <ds:schemaRef ds:uri="http://schemas.microsoft.com/sharepoint/v3"/>
    <ds:schemaRef ds:uri="http://schemas.microsoft.com/office/2006/metadata/properties"/>
    <ds:schemaRef ds:uri="http://schemas.microsoft.com/office/infopath/2007/PartnerControls"/>
    <ds:schemaRef ds:uri="45c171dc-e984-4169-a651-d1b302bb795a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3EF6E6FF-A500-45E5-BC31-0E5BF6EC43E4}">
  <ds:schemaRefs/>
</ds:datastoreItem>
</file>

<file path=customXml/itemProps4.xml><?xml version="1.0" encoding="utf-8"?>
<ds:datastoreItem xmlns:ds="http://schemas.openxmlformats.org/officeDocument/2006/customXml" ds:itemID="{29B5A49E-F70D-4258-A3BC-BC94E9848F3D}">
  <ds:schemaRefs>
    <ds:schemaRef ds:uri="http://schemas.microsoft.com/sharepoint/v3/contenttype/forms"/>
  </ds:schemaRefs>
</ds:datastoreItem>
</file>

<file path=customXml/itemProps5.xml><?xml version="1.0" encoding="utf-8"?>
<ds:datastoreItem xmlns:ds="http://schemas.openxmlformats.org/officeDocument/2006/customXml" ds:itemID="{0EAE732B-3A91-411A-8C1A-6FA9E5457B7E}">
  <ds:schemaRefs/>
</ds:datastoreItem>
</file>

<file path=docMetadata/LabelInfo.xml><?xml version="1.0" encoding="utf-8"?>
<clbl:labelList xmlns:clbl="http://schemas.microsoft.com/office/2020/mipLabelMetadata">
  <clbl:label id="{f743b317-4758-44cb-8b65-8b43e4619766}" enabled="1" method="Standard" siteId="{fdfed7bd-9f6a-44a1-b694-6e39c468c150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Novo Nordisk 16:9</Template>
  <TotalTime>38</TotalTime>
  <Words>2</Words>
  <Application>Microsoft Macintosh PowerPoint</Application>
  <PresentationFormat>Widescreen</PresentationFormat>
  <Paragraphs>2</Paragraphs>
  <Slides>2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Apis For Office</vt:lpstr>
      <vt:lpstr>Novo Nordisk 16:9</vt:lpstr>
      <vt:lpstr>think-cell Slide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Cynthia Kelsey</dc:creator>
  <cp:lastModifiedBy>SCCD (Scott Dille)</cp:lastModifiedBy>
  <cp:revision>3</cp:revision>
  <cp:lastPrinted>2023-07-04T08:53:14Z</cp:lastPrinted>
  <dcterms:created xsi:type="dcterms:W3CDTF">2025-01-17T11:06:51Z</dcterms:created>
  <dcterms:modified xsi:type="dcterms:W3CDTF">2026-09-21T13:05:36Z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0x010100A6A0AE025E53F745A5E76CFE6635E3FC</vt:lpwstr>
  </property>
</Properties>
</file>